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7" r:id="rId4"/>
  </p:sldMasterIdLst>
  <p:notesMasterIdLst>
    <p:notesMasterId r:id="rId6"/>
  </p:notesMasterIdLst>
  <p:handoutMasterIdLst>
    <p:handoutMasterId r:id="rId7"/>
  </p:handoutMasterIdLst>
  <p:sldIdLst>
    <p:sldId id="256" r:id="rId5"/>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227040-F5E9-4062-A8DA-B321D71C0273}" v="13" dt="2018-07-16T20:05:43.547"/>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autoAdjust="0"/>
    <p:restoredTop sz="94660"/>
  </p:normalViewPr>
  <p:slideViewPr>
    <p:cSldViewPr snapToGrid="0">
      <p:cViewPr>
        <p:scale>
          <a:sx n="17" d="100"/>
          <a:sy n="17" d="100"/>
        </p:scale>
        <p:origin x="24" y="-78"/>
      </p:cViewPr>
      <p:guideLst/>
    </p:cSldViewPr>
  </p:slideViewPr>
  <p:notesTextViewPr>
    <p:cViewPr>
      <p:scale>
        <a:sx n="1" d="1"/>
        <a:sy n="1" d="1"/>
      </p:scale>
      <p:origin x="0" y="0"/>
    </p:cViewPr>
  </p:notesTextViewPr>
  <p:notesViewPr>
    <p:cSldViewPr snapToGrid="0" showGuides="1">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7/16/2018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7/16/2018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23808658"/>
            <a:ext cx="27980640" cy="7022592"/>
          </a:xfrm>
        </p:spPr>
        <p:txBody>
          <a:bodyPr anchor="ctr">
            <a:normAutofit/>
          </a:bodyPr>
          <a:lstStyle>
            <a:lvl1pPr algn="r">
              <a:defRPr sz="21120" spc="960" baseline="0"/>
            </a:lvl1pPr>
          </a:lstStyle>
          <a:p>
            <a:r>
              <a:rPr lang="en-US"/>
              <a:t>Click to edit Master title style</a:t>
            </a:r>
            <a:endParaRPr lang="en-US" dirty="0"/>
          </a:p>
        </p:txBody>
      </p:sp>
      <p:sp>
        <p:nvSpPr>
          <p:cNvPr id="3" name="Subtitle 2"/>
          <p:cNvSpPr>
            <a:spLocks noGrp="1"/>
          </p:cNvSpPr>
          <p:nvPr>
            <p:ph type="subTitle" idx="1"/>
          </p:nvPr>
        </p:nvSpPr>
        <p:spPr>
          <a:xfrm>
            <a:off x="30998160" y="23808658"/>
            <a:ext cx="11521440" cy="7022592"/>
          </a:xfrm>
        </p:spPr>
        <p:txBody>
          <a:bodyPr lIns="91440" rIns="91440" anchor="ctr">
            <a:normAutofit/>
          </a:bodyPr>
          <a:lstStyle>
            <a:lvl1pPr marL="0" indent="0" algn="l">
              <a:lnSpc>
                <a:spcPct val="100000"/>
              </a:lnSpc>
              <a:spcBef>
                <a:spcPts val="0"/>
              </a:spcBef>
              <a:buNone/>
              <a:defRPr sz="7680">
                <a:solidFill>
                  <a:schemeClr val="tx1">
                    <a:lumMod val="95000"/>
                    <a:lumOff val="5000"/>
                  </a:schemeClr>
                </a:solidFill>
              </a:defRPr>
            </a:lvl1pPr>
            <a:lvl2pPr marL="2194560" indent="0" algn="ctr">
              <a:buNone/>
              <a:defRPr sz="7680"/>
            </a:lvl2pPr>
            <a:lvl3pPr marL="4389120" indent="0" algn="ctr">
              <a:buNone/>
              <a:defRPr sz="768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CAA57DF-1C19-4726-AB84-014692BAD8F5}" type="datetimeFigureOut">
              <a:rPr lang="en-US" smtClean="0"/>
              <a:pPr/>
              <a:t>7/16/2018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
        <p:nvSpPr>
          <p:cNvPr id="11" name="Rectangle 10"/>
          <p:cNvSpPr/>
          <p:nvPr/>
        </p:nvSpPr>
        <p:spPr>
          <a:xfrm>
            <a:off x="0" y="2"/>
            <a:ext cx="43891200" cy="21945605"/>
          </a:xfrm>
          <a:prstGeom prst="rect">
            <a:avLst/>
          </a:prstGeom>
          <a:blipFill dpi="0" rotWithShape="1">
            <a:blip r:embed="rId2">
              <a:duotone>
                <a:schemeClr val="accent2">
                  <a:shade val="45000"/>
                  <a:satMod val="135000"/>
                </a:schemeClr>
                <a:prstClr val="white"/>
              </a:duotone>
            </a:blip>
            <a:srcRect/>
            <a:tile tx="-165100" ty="-7620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30192634" y="25267709"/>
            <a:ext cx="0" cy="438912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817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AA57DF-1C19-4726-AB84-014692BAD8F5}" type="datetimeFigureOut">
              <a:rPr lang="en-US" smtClean="0"/>
              <a:pPr/>
              <a:t>7/16/2018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3358108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7" y="3657600"/>
            <a:ext cx="9464040" cy="2596896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3566167" y="3657600"/>
            <a:ext cx="27294840" cy="259689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AA57DF-1C19-4726-AB84-014692BAD8F5}" type="datetimeFigureOut">
              <a:rPr lang="en-US" smtClean="0"/>
              <a:pPr/>
              <a:t>7/16/2018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cxnSp>
        <p:nvCxnSpPr>
          <p:cNvPr id="8" name="Straight Connector 7"/>
          <p:cNvCxnSpPr/>
          <p:nvPr/>
        </p:nvCxnSpPr>
        <p:spPr>
          <a:xfrm rot="5400000" flipV="1">
            <a:off x="36210240" y="833102"/>
            <a:ext cx="0" cy="329184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007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6400800" y="990600"/>
            <a:ext cx="31089600" cy="2514540"/>
          </a:xfrm>
        </p:spPr>
        <p:txBody>
          <a:bodyPr/>
          <a:lstStyle/>
          <a:p>
            <a:r>
              <a:rPr lang="en-US"/>
              <a:t>Click to edit Master title style</a:t>
            </a:r>
          </a:p>
        </p:txBody>
      </p:sp>
      <p:sp>
        <p:nvSpPr>
          <p:cNvPr id="31" name="Text Placeholder 6"/>
          <p:cNvSpPr>
            <a:spLocks noGrp="1"/>
          </p:cNvSpPr>
          <p:nvPr>
            <p:ph type="body" sz="quarter" idx="36"/>
          </p:nvPr>
        </p:nvSpPr>
        <p:spPr bwMode="auto">
          <a:xfrm>
            <a:off x="6400800" y="3588603"/>
            <a:ext cx="31089600" cy="830997"/>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7/16/2018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7" name="Text Placeholder 6"/>
          <p:cNvSpPr>
            <a:spLocks noGrp="1"/>
          </p:cNvSpPr>
          <p:nvPr>
            <p:ph type="body" sz="quarter" idx="13" hasCustomPrompt="1"/>
          </p:nvPr>
        </p:nvSpPr>
        <p:spPr>
          <a:xfrm>
            <a:off x="1143000" y="5852160"/>
            <a:ext cx="12801600" cy="1219200"/>
          </a:xfrm>
          <a:prstGeom prst="round1Rect">
            <a:avLst/>
          </a:prstGeom>
          <a:solidFill>
            <a:schemeClr val="accent2"/>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19" name="Content Placeholder 17"/>
          <p:cNvSpPr>
            <a:spLocks noGrp="1"/>
          </p:cNvSpPr>
          <p:nvPr>
            <p:ph sz="quarter" idx="24" hasCustomPrompt="1"/>
          </p:nvPr>
        </p:nvSpPr>
        <p:spPr>
          <a:xfrm>
            <a:off x="1143000" y="7071360"/>
            <a:ext cx="12801600" cy="6858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1" name="Text Placeholder 6"/>
          <p:cNvSpPr>
            <a:spLocks noGrp="1"/>
          </p:cNvSpPr>
          <p:nvPr>
            <p:ph type="body" sz="quarter" idx="17" hasCustomPrompt="1"/>
          </p:nvPr>
        </p:nvSpPr>
        <p:spPr>
          <a:xfrm>
            <a:off x="1143000" y="15032736"/>
            <a:ext cx="12801600" cy="1219200"/>
          </a:xfrm>
          <a:prstGeom prst="round1Rect">
            <a:avLst/>
          </a:prstGeom>
          <a:solidFill>
            <a:schemeClr val="accent3"/>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1143000" y="16251936"/>
            <a:ext cx="12801600" cy="9088165"/>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1143000" y="25831800"/>
            <a:ext cx="12801600" cy="1219200"/>
          </a:xfrm>
          <a:prstGeom prst="round1Rect">
            <a:avLst/>
          </a:prstGeom>
          <a:solidFill>
            <a:schemeClr val="accent4"/>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11430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5544800" y="5852160"/>
            <a:ext cx="12801600" cy="1219200"/>
          </a:xfrm>
          <a:prstGeom prst="round1Rect">
            <a:avLst/>
          </a:prstGeom>
          <a:solidFill>
            <a:schemeClr val="accent5"/>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5544800" y="7071360"/>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8" name="Content Placeholder 17"/>
          <p:cNvSpPr>
            <a:spLocks noGrp="1"/>
          </p:cNvSpPr>
          <p:nvPr>
            <p:ph sz="quarter" idx="23" hasCustomPrompt="1"/>
          </p:nvPr>
        </p:nvSpPr>
        <p:spPr>
          <a:xfrm>
            <a:off x="15544800" y="11948160"/>
            <a:ext cx="12801600" cy="6172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3" name="Content Placeholder 17"/>
          <p:cNvSpPr>
            <a:spLocks noGrp="1"/>
          </p:cNvSpPr>
          <p:nvPr>
            <p:ph sz="quarter" idx="28" hasCustomPrompt="1"/>
          </p:nvPr>
        </p:nvSpPr>
        <p:spPr>
          <a:xfrm>
            <a:off x="15544800" y="23469600"/>
            <a:ext cx="12801600" cy="1752600"/>
          </a:xfrm>
        </p:spPr>
        <p:txBody>
          <a:bodyPr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p:txBody>
      </p:sp>
      <p:sp>
        <p:nvSpPr>
          <p:cNvPr id="24" name="Text Placeholder 6"/>
          <p:cNvSpPr>
            <a:spLocks noGrp="1"/>
          </p:cNvSpPr>
          <p:nvPr>
            <p:ph type="body" sz="quarter" idx="29" hasCustomPrompt="1"/>
          </p:nvPr>
        </p:nvSpPr>
        <p:spPr>
          <a:xfrm>
            <a:off x="15544800" y="2583180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55448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9900880" y="585216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9900880" y="7071360"/>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9900880" y="15837408"/>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9" name="Text Placeholder 6"/>
          <p:cNvSpPr>
            <a:spLocks noGrp="1"/>
          </p:cNvSpPr>
          <p:nvPr>
            <p:ph type="body" sz="quarter" idx="34" hasCustomPrompt="1"/>
          </p:nvPr>
        </p:nvSpPr>
        <p:spPr>
          <a:xfrm>
            <a:off x="29900880" y="25831800"/>
            <a:ext cx="12801600" cy="1219200"/>
          </a:xfrm>
          <a:prstGeom prst="round1Rect">
            <a:avLst/>
          </a:prstGeom>
          <a:solidFill>
            <a:schemeClr val="accent1"/>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990088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32" name="Instructions"/>
          <p:cNvSpPr/>
          <p:nvPr userDrawn="1"/>
        </p:nvSpPr>
        <p:spPr>
          <a:xfrm>
            <a:off x="43891200" y="2552699"/>
            <a:ext cx="1244727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9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1200"/>
              </a:spcBef>
            </a:pPr>
            <a:r>
              <a:rPr lang="en-US" sz="6600" dirty="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300"/>
              </a:spcBef>
            </a:pPr>
            <a:endParaRPr sz="60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8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a:solidFill>
                  <a:prstClr val="white">
                    <a:lumMod val="50000"/>
                  </a:prstClr>
                </a:solidFill>
                <a:latin typeface="Calibri Light" panose="020F0302020204030204" pitchFamily="34" charset="0"/>
                <a:cs typeface="Calibri" panose="020F0502020204030204" pitchFamily="34" charset="0"/>
              </a:rPr>
              <a:t>poster </a:t>
            </a:r>
            <a:r>
              <a:rPr sz="6600" dirty="0">
                <a:solidFill>
                  <a:prstClr val="white">
                    <a:lumMod val="50000"/>
                  </a:prstClr>
                </a:solidFill>
                <a:latin typeface="Calibri Light" panose="020F0302020204030204" pitchFamily="34" charset="0"/>
                <a:cs typeface="Calibri" panose="020F0502020204030204" pitchFamily="34" charset="0"/>
              </a:rPr>
              <a:t>are formatted for you. </a:t>
            </a:r>
            <a:r>
              <a:rPr lang="en-US" sz="6600" dirty="0">
                <a:solidFill>
                  <a:prstClr val="white">
                    <a:lumMod val="50000"/>
                  </a:prstClr>
                </a:solidFill>
                <a:latin typeface="Calibri Light" panose="020F0302020204030204" pitchFamily="34" charset="0"/>
                <a:cs typeface="Calibri" panose="020F0502020204030204" pitchFamily="34" charset="0"/>
              </a:rPr>
              <a:t>Type</a:t>
            </a:r>
            <a:r>
              <a:rPr lang="en-US" sz="6600" baseline="0" dirty="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a:solidFill>
                  <a:prstClr val="white">
                    <a:lumMod val="50000"/>
                  </a:prstClr>
                </a:solidFill>
                <a:latin typeface="Calibri Light" panose="020F0302020204030204" pitchFamily="34" charset="0"/>
                <a:cs typeface="Calibri" panose="020F0502020204030204" pitchFamily="34" charset="0"/>
              </a:rPr>
              <a:t>T</a:t>
            </a:r>
            <a:r>
              <a:rPr sz="6600" dirty="0">
                <a:solidFill>
                  <a:prstClr val="white">
                    <a:lumMod val="50000"/>
                  </a:prstClr>
                </a:solidFill>
                <a:latin typeface="Calibri Light" panose="020F0302020204030204" pitchFamily="34" charset="0"/>
                <a:cs typeface="Calibri" panose="020F0502020204030204" pitchFamily="34" charset="0"/>
              </a:rPr>
              <a:t>o add or remove bullet points from text, just click 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a:solidFill>
                  <a:prstClr val="white">
                    <a:lumMod val="50000"/>
                  </a:prstClr>
                </a:solidFill>
                <a:latin typeface="Calibri Light" panose="020F0302020204030204" pitchFamily="34" charset="0"/>
                <a:cs typeface="Calibri" panose="020F0502020204030204" pitchFamily="34" charset="0"/>
              </a:rPr>
              <a:t>content</a:t>
            </a:r>
            <a:r>
              <a:rPr sz="6600" dirty="0">
                <a:solidFill>
                  <a:prstClr val="white">
                    <a:lumMod val="50000"/>
                  </a:prstClr>
                </a:solidFill>
                <a:latin typeface="Calibri Light" panose="020F0302020204030204" pitchFamily="34" charset="0"/>
                <a:cs typeface="Calibri" panose="020F0502020204030204" pitchFamily="34" charset="0"/>
              </a:rPr>
              <a:t> or body text, just make a copy of what you need and drag it into place. PowerPoint’s Smart Guides will help you align it with everything else.</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a:t>
            </a:r>
            <a:r>
              <a:rPr lang="en-US" sz="6600" dirty="0">
                <a:solidFill>
                  <a:prstClr val="white">
                    <a:lumMod val="50000"/>
                  </a:prstClr>
                </a:solidFill>
                <a:latin typeface="Calibri Light" panose="020F0302020204030204" pitchFamily="34" charset="0"/>
                <a:cs typeface="Calibri" panose="020F0502020204030204" pitchFamily="34" charset="0"/>
              </a:rPr>
              <a:t>right-</a:t>
            </a:r>
            <a:r>
              <a:rPr sz="6600" dirty="0">
                <a:solidFill>
                  <a:prstClr val="white">
                    <a:lumMod val="50000"/>
                  </a:prstClr>
                </a:solidFill>
                <a:latin typeface="Calibri Light" panose="020F0302020204030204" pitchFamily="34" charset="0"/>
                <a:cs typeface="Calibri" panose="020F0502020204030204" pitchFamily="34" charset="0"/>
              </a:rPr>
              <a:t>click a picture</a:t>
            </a:r>
            <a:r>
              <a:rPr lang="en-US" sz="6600" dirty="0">
                <a:solidFill>
                  <a:prstClr val="white">
                    <a:lumMod val="50000"/>
                  </a:prstClr>
                </a:solidFill>
                <a:latin typeface="Calibri Light" panose="020F0302020204030204" pitchFamily="34" charset="0"/>
                <a:cs typeface="Calibri" panose="020F0502020204030204" pitchFamily="34" charset="0"/>
              </a:rPr>
              <a:t> and choose Change Picture. Maintain the</a:t>
            </a:r>
            <a:r>
              <a:rPr lang="en-US" sz="6600" baseline="0" dirty="0">
                <a:solidFill>
                  <a:prstClr val="white">
                    <a:lumMod val="50000"/>
                  </a:prstClr>
                </a:solidFill>
                <a:latin typeface="Calibri Light" panose="020F0302020204030204" pitchFamily="34" charset="0"/>
                <a:cs typeface="Calibri" panose="020F0502020204030204" pitchFamily="34" charset="0"/>
              </a:rPr>
              <a:t> proportion of pictures as you r</a:t>
            </a:r>
            <a:r>
              <a:rPr lang="en-US" sz="6600" dirty="0">
                <a:solidFill>
                  <a:prstClr val="white">
                    <a:lumMod val="50000"/>
                  </a:prstClr>
                </a:solidFill>
                <a:latin typeface="Calibri Light" panose="020F0302020204030204" pitchFamily="34" charset="0"/>
                <a:cs typeface="Calibri" panose="020F0502020204030204" pitchFamily="34" charset="0"/>
              </a:rPr>
              <a:t>esize</a:t>
            </a:r>
            <a:r>
              <a:rPr lang="en-US" sz="6600" baseline="0" dirty="0">
                <a:solidFill>
                  <a:prstClr val="white">
                    <a:lumMod val="50000"/>
                  </a:prstClr>
                </a:solidFill>
                <a:latin typeface="Calibri Light" panose="020F0302020204030204" pitchFamily="34" charset="0"/>
                <a:cs typeface="Calibri" panose="020F0502020204030204" pitchFamily="34" charset="0"/>
              </a:rPr>
              <a:t> by dragging a corner.</a:t>
            </a:r>
            <a:endParaRPr sz="66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2544447228"/>
      </p:ext>
    </p:extLst>
  </p:cSld>
  <p:clrMapOvr>
    <a:masterClrMapping/>
  </p:clrMapOvr>
  <p:extLst mod="1">
    <p:ext uri="{DCECCB84-F9BA-43D5-87BE-67443E8EF086}">
      <p15:sldGuideLst xmlns:p15="http://schemas.microsoft.com/office/powerpoint/2012/main">
        <p15:guide id="1" pos="9168">
          <p15:clr>
            <a:srgbClr val="A4A3A4"/>
          </p15:clr>
        </p15:guide>
        <p15:guide id="2" pos="18480">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AA57DF-1C19-4726-AB84-014692BAD8F5}" type="datetimeFigureOut">
              <a:rPr lang="en-US" smtClean="0"/>
              <a:pPr/>
              <a:t>7/16/2018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286584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45920" y="23808658"/>
            <a:ext cx="27980640" cy="7022592"/>
          </a:xfrm>
        </p:spPr>
        <p:txBody>
          <a:bodyPr anchor="ctr">
            <a:normAutofit/>
          </a:bodyPr>
          <a:lstStyle>
            <a:lvl1pPr algn="r">
              <a:defRPr sz="21120" b="0" spc="960" baseline="0"/>
            </a:lvl1pPr>
          </a:lstStyle>
          <a:p>
            <a:r>
              <a:rPr lang="en-US"/>
              <a:t>Click to edit Master title style</a:t>
            </a:r>
            <a:endParaRPr lang="en-US" dirty="0"/>
          </a:p>
        </p:txBody>
      </p:sp>
      <p:sp>
        <p:nvSpPr>
          <p:cNvPr id="3" name="Text Placeholder 2"/>
          <p:cNvSpPr>
            <a:spLocks noGrp="1"/>
          </p:cNvSpPr>
          <p:nvPr>
            <p:ph type="body" idx="1"/>
          </p:nvPr>
        </p:nvSpPr>
        <p:spPr>
          <a:xfrm>
            <a:off x="30998160" y="23808658"/>
            <a:ext cx="11521440" cy="7022592"/>
          </a:xfrm>
        </p:spPr>
        <p:txBody>
          <a:bodyPr lIns="91440" rIns="91440" anchor="ctr">
            <a:normAutofit/>
          </a:bodyPr>
          <a:lstStyle>
            <a:lvl1pPr marL="0" indent="0">
              <a:lnSpc>
                <a:spcPct val="100000"/>
              </a:lnSpc>
              <a:spcBef>
                <a:spcPts val="0"/>
              </a:spcBef>
              <a:buNone/>
              <a:defRPr sz="7680">
                <a:solidFill>
                  <a:schemeClr val="tx1">
                    <a:lumMod val="95000"/>
                    <a:lumOff val="5000"/>
                  </a:schemeClr>
                </a:solidFill>
              </a:defRPr>
            </a:lvl1pPr>
            <a:lvl2pPr marL="2194560" indent="0">
              <a:buNone/>
              <a:defRPr sz="768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AA57DF-1C19-4726-AB84-014692BAD8F5}" type="datetimeFigureOut">
              <a:rPr lang="en-US" smtClean="0"/>
              <a:pPr/>
              <a:t>7/16/2018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
        <p:nvSpPr>
          <p:cNvPr id="10" name="Rectangle 9"/>
          <p:cNvSpPr/>
          <p:nvPr/>
        </p:nvSpPr>
        <p:spPr>
          <a:xfrm>
            <a:off x="0" y="0"/>
            <a:ext cx="43891200" cy="21945600"/>
          </a:xfrm>
          <a:prstGeom prst="rect">
            <a:avLst/>
          </a:prstGeom>
          <a:blipFill dpi="0" rotWithShape="1">
            <a:blip r:embed="rId2">
              <a:duotone>
                <a:schemeClr val="accent1">
                  <a:shade val="45000"/>
                  <a:satMod val="135000"/>
                </a:schemeClr>
                <a:prstClr val="white"/>
              </a:duotone>
            </a:blip>
            <a:srcRect/>
            <a:tile tx="-165100" ty="-7620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30192634" y="25267709"/>
            <a:ext cx="0" cy="43891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886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86861" y="2809037"/>
            <a:ext cx="34992259" cy="71981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86861" y="10972800"/>
            <a:ext cx="17117568" cy="193121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61552" y="10972800"/>
            <a:ext cx="17117568" cy="193121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AA57DF-1C19-4726-AB84-014692BAD8F5}" type="datetimeFigureOut">
              <a:rPr lang="en-US" smtClean="0"/>
              <a:pPr/>
              <a:t>7/16/2018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152689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3686861" y="2809037"/>
            <a:ext cx="34992259" cy="71981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3686861" y="10462253"/>
            <a:ext cx="17117568" cy="3950208"/>
          </a:xfrm>
        </p:spPr>
        <p:txBody>
          <a:bodyPr lIns="137160" rIns="137160" anchor="ctr">
            <a:normAutofit/>
          </a:bodyPr>
          <a:lstStyle>
            <a:lvl1pPr marL="0" indent="0">
              <a:spcBef>
                <a:spcPts val="0"/>
              </a:spcBef>
              <a:spcAft>
                <a:spcPts val="0"/>
              </a:spcAft>
              <a:buNone/>
              <a:defRPr sz="10560" b="0" cap="none" baseline="0">
                <a:solidFill>
                  <a:schemeClr val="accent2"/>
                </a:solidFill>
                <a:latin typeface="+mn-lt"/>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686861" y="14245382"/>
            <a:ext cx="17117568" cy="160395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561552" y="10462253"/>
            <a:ext cx="17117568" cy="3950208"/>
          </a:xfrm>
        </p:spPr>
        <p:txBody>
          <a:bodyPr lIns="137160" rIns="137160" anchor="ctr">
            <a:normAutofit/>
          </a:bodyPr>
          <a:lstStyle>
            <a:lvl1pPr marL="0" indent="0">
              <a:spcBef>
                <a:spcPts val="0"/>
              </a:spcBef>
              <a:spcAft>
                <a:spcPts val="0"/>
              </a:spcAft>
              <a:buNone/>
              <a:defRPr lang="en-US" sz="10560" b="0" kern="1200" cap="none" baseline="0" dirty="0">
                <a:solidFill>
                  <a:schemeClr val="accent2"/>
                </a:solidFill>
                <a:latin typeface="+mn-lt"/>
                <a:ea typeface="+mn-ea"/>
                <a:cs typeface="+mn-cs"/>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marL="0" lvl="0" indent="0" algn="l" defTabSz="4389120" rtl="0" eaLnBrk="1" latinLnBrk="0" hangingPunct="1">
              <a:lnSpc>
                <a:spcPct val="90000"/>
              </a:lnSpc>
              <a:spcBef>
                <a:spcPts val="8640"/>
              </a:spcBef>
              <a:buNone/>
            </a:pPr>
            <a:r>
              <a:rPr lang="en-US"/>
              <a:t>Edit Master text styles</a:t>
            </a:r>
          </a:p>
        </p:txBody>
      </p:sp>
      <p:sp>
        <p:nvSpPr>
          <p:cNvPr id="6" name="Content Placeholder 5"/>
          <p:cNvSpPr>
            <a:spLocks noGrp="1"/>
          </p:cNvSpPr>
          <p:nvPr>
            <p:ph sz="quarter" idx="4"/>
          </p:nvPr>
        </p:nvSpPr>
        <p:spPr>
          <a:xfrm>
            <a:off x="21561552" y="14245382"/>
            <a:ext cx="17117568" cy="160395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AA57DF-1C19-4726-AB84-014692BAD8F5}" type="datetimeFigureOut">
              <a:rPr lang="en-US" smtClean="0"/>
              <a:pPr/>
              <a:t>7/16/2018</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153365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AA57DF-1C19-4726-AB84-014692BAD8F5}" type="datetimeFigureOut">
              <a:rPr lang="en-US" smtClean="0"/>
              <a:pPr/>
              <a:t>7/16/2018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276456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A57DF-1C19-4726-AB84-014692BAD8F5}" type="datetimeFigureOut">
              <a:rPr lang="en-US" smtClean="0"/>
              <a:pPr/>
              <a:t>7/16/2018</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1678179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3686861" y="2263243"/>
            <a:ext cx="15800832" cy="8339328"/>
          </a:xfrm>
        </p:spPr>
        <p:txBody>
          <a:bodyPr>
            <a:noAutofit/>
          </a:bodyPr>
          <a:lstStyle>
            <a:lvl1pPr>
              <a:lnSpc>
                <a:spcPct val="80000"/>
              </a:lnSpc>
              <a:defRPr sz="17280"/>
            </a:lvl1pPr>
          </a:lstStyle>
          <a:p>
            <a:r>
              <a:rPr lang="en-US"/>
              <a:t>Click to edit Master title style</a:t>
            </a:r>
            <a:endParaRPr lang="en-US" dirty="0"/>
          </a:p>
        </p:txBody>
      </p:sp>
      <p:sp>
        <p:nvSpPr>
          <p:cNvPr id="3" name="Content Placeholder 2"/>
          <p:cNvSpPr>
            <a:spLocks noGrp="1"/>
          </p:cNvSpPr>
          <p:nvPr>
            <p:ph idx="1"/>
          </p:nvPr>
        </p:nvSpPr>
        <p:spPr>
          <a:xfrm>
            <a:off x="20574000" y="3950208"/>
            <a:ext cx="20442326" cy="24886310"/>
          </a:xfrm>
        </p:spPr>
        <p:txBody>
          <a:bodyPr>
            <a:normAutofit/>
          </a:bodyPr>
          <a:lstStyle>
            <a:lvl1pPr>
              <a:defRPr sz="9600"/>
            </a:lvl1pPr>
            <a:lvl2pPr>
              <a:defRPr sz="7680"/>
            </a:lvl2pPr>
            <a:lvl3pPr>
              <a:defRPr sz="5760"/>
            </a:lvl3pPr>
            <a:lvl4pPr>
              <a:defRPr sz="5760"/>
            </a:lvl4pPr>
            <a:lvl5pPr>
              <a:defRPr sz="5760"/>
            </a:lvl5pPr>
            <a:lvl6pPr>
              <a:defRPr sz="5760"/>
            </a:lvl6pPr>
            <a:lvl7pPr>
              <a:defRPr sz="5760"/>
            </a:lvl7pPr>
            <a:lvl8pPr>
              <a:defRPr sz="5760"/>
            </a:lvl8pPr>
            <a:lvl9pPr>
              <a:defRPr sz="57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86861" y="10836029"/>
            <a:ext cx="15800832" cy="18059011"/>
          </a:xfrm>
        </p:spPr>
        <p:txBody>
          <a:bodyPr lIns="91440" rIns="91440">
            <a:normAutofit/>
          </a:bodyPr>
          <a:lstStyle>
            <a:lvl1pPr marL="0" indent="0">
              <a:lnSpc>
                <a:spcPct val="108000"/>
              </a:lnSpc>
              <a:spcBef>
                <a:spcPts val="2880"/>
              </a:spcBef>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Edit Master text styles</a:t>
            </a:r>
          </a:p>
        </p:txBody>
      </p:sp>
      <p:sp>
        <p:nvSpPr>
          <p:cNvPr id="5" name="Date Placeholder 4"/>
          <p:cNvSpPr>
            <a:spLocks noGrp="1"/>
          </p:cNvSpPr>
          <p:nvPr>
            <p:ph type="dt" sz="half" idx="10"/>
          </p:nvPr>
        </p:nvSpPr>
        <p:spPr/>
        <p:txBody>
          <a:bodyPr/>
          <a:lstStyle/>
          <a:p>
            <a:fld id="{ECAA57DF-1C19-4726-AB84-014692BAD8F5}" type="datetimeFigureOut">
              <a:rPr lang="en-US" smtClean="0"/>
              <a:pPr/>
              <a:t>7/16/2018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173583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23808662"/>
            <a:ext cx="27980640" cy="7022592"/>
          </a:xfrm>
        </p:spPr>
        <p:txBody>
          <a:bodyPr anchor="ctr">
            <a:normAutofit/>
          </a:bodyPr>
          <a:lstStyle>
            <a:lvl1pPr algn="r">
              <a:defRPr sz="21120" spc="96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5"/>
            <a:ext cx="43880227" cy="21945600"/>
          </a:xfrm>
          <a:solidFill>
            <a:schemeClr val="accent2">
              <a:lumMod val="60000"/>
              <a:lumOff val="40000"/>
            </a:schemeClr>
          </a:solidFill>
        </p:spPr>
        <p:txBody>
          <a:bodyPr lIns="457200" tIns="365760"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30998160" y="23808662"/>
            <a:ext cx="11521440" cy="7022592"/>
          </a:xfrm>
        </p:spPr>
        <p:txBody>
          <a:bodyPr lIns="91440" rIns="91440" anchor="ctr">
            <a:normAutofit/>
          </a:bodyPr>
          <a:lstStyle>
            <a:lvl1pPr marL="0" indent="0">
              <a:lnSpc>
                <a:spcPct val="100000"/>
              </a:lnSpc>
              <a:spcBef>
                <a:spcPts val="0"/>
              </a:spcBef>
              <a:buNone/>
              <a:defRPr sz="7680">
                <a:solidFill>
                  <a:schemeClr val="tx1">
                    <a:lumMod val="95000"/>
                    <a:lumOff val="5000"/>
                  </a:schemeClr>
                </a:solidFill>
              </a:defRPr>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ECAA57DF-1C19-4726-AB84-014692BAD8F5}" type="datetimeFigureOut">
              <a:rPr lang="en-US" smtClean="0"/>
              <a:pPr/>
              <a:t>7/16/2018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B4C631-C489-4C11-812F-2172FBEAE82B}" type="slidenum">
              <a:rPr lang="en-US" smtClean="0"/>
              <a:pPr/>
              <a:t>‹#›</a:t>
            </a:fld>
            <a:endParaRPr lang="en-US"/>
          </a:p>
        </p:txBody>
      </p:sp>
      <p:cxnSp>
        <p:nvCxnSpPr>
          <p:cNvPr id="8" name="Straight Connector 7"/>
          <p:cNvCxnSpPr/>
          <p:nvPr/>
        </p:nvCxnSpPr>
        <p:spPr>
          <a:xfrm flipV="1">
            <a:off x="30192634" y="25267709"/>
            <a:ext cx="0" cy="43891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9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6861" y="2809037"/>
            <a:ext cx="34992259" cy="71981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86863" y="10972800"/>
            <a:ext cx="34992264" cy="19312128"/>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86868" y="31059379"/>
            <a:ext cx="7754914" cy="1316736"/>
          </a:xfrm>
          <a:prstGeom prst="rect">
            <a:avLst/>
          </a:prstGeom>
        </p:spPr>
        <p:txBody>
          <a:bodyPr vert="horz" lIns="91440" tIns="45720" rIns="91440" bIns="45720" rtlCol="0" anchor="ctr"/>
          <a:lstStyle>
            <a:lvl1pPr algn="l">
              <a:defRPr sz="4800">
                <a:solidFill>
                  <a:schemeClr val="tx1">
                    <a:lumMod val="95000"/>
                    <a:lumOff val="5000"/>
                  </a:schemeClr>
                </a:solidFill>
                <a:latin typeface="+mj-lt"/>
              </a:defRPr>
            </a:lvl1pPr>
          </a:lstStyle>
          <a:p>
            <a:fld id="{ECAA57DF-1C19-4726-AB84-014692BAD8F5}" type="datetimeFigureOut">
              <a:rPr lang="en-US" smtClean="0"/>
              <a:pPr/>
              <a:t>7/16/2018</a:t>
            </a:fld>
            <a:endParaRPr lang="en-US"/>
          </a:p>
        </p:txBody>
      </p:sp>
      <p:sp>
        <p:nvSpPr>
          <p:cNvPr id="5" name="Footer Placeholder 4"/>
          <p:cNvSpPr>
            <a:spLocks noGrp="1"/>
          </p:cNvSpPr>
          <p:nvPr>
            <p:ph type="ftr" sz="quarter" idx="3"/>
          </p:nvPr>
        </p:nvSpPr>
        <p:spPr>
          <a:xfrm>
            <a:off x="17434560" y="31059379"/>
            <a:ext cx="21245251" cy="1316736"/>
          </a:xfrm>
          <a:prstGeom prst="rect">
            <a:avLst/>
          </a:prstGeom>
        </p:spPr>
        <p:txBody>
          <a:bodyPr vert="horz" lIns="91440" tIns="45720" rIns="91440" bIns="45720" rtlCol="0" anchor="ctr"/>
          <a:lstStyle>
            <a:lvl1pPr algn="r">
              <a:defRPr sz="48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39014400" y="31059379"/>
            <a:ext cx="3505200" cy="1316736"/>
          </a:xfrm>
          <a:prstGeom prst="rect">
            <a:avLst/>
          </a:prstGeom>
        </p:spPr>
        <p:txBody>
          <a:bodyPr vert="horz" lIns="91440" tIns="45720" rIns="91440" bIns="45720" rtlCol="0" anchor="ctr"/>
          <a:lstStyle>
            <a:lvl1pPr algn="l">
              <a:defRPr sz="4800">
                <a:solidFill>
                  <a:schemeClr val="tx1">
                    <a:lumMod val="95000"/>
                    <a:lumOff val="5000"/>
                  </a:schemeClr>
                </a:solidFill>
                <a:latin typeface="+mj-lt"/>
              </a:defRPr>
            </a:lvl1pPr>
          </a:lstStyle>
          <a:p>
            <a:fld id="{91B4C631-C489-4C11-812F-2172FBEAE82B}" type="slidenum">
              <a:rPr lang="en-US" smtClean="0"/>
              <a:pPr/>
              <a:t>‹#›</a:t>
            </a:fld>
            <a:endParaRPr lang="en-US"/>
          </a:p>
        </p:txBody>
      </p:sp>
      <p:cxnSp>
        <p:nvCxnSpPr>
          <p:cNvPr id="8" name="Straight Connector 7"/>
          <p:cNvCxnSpPr/>
          <p:nvPr/>
        </p:nvCxnSpPr>
        <p:spPr>
          <a:xfrm flipV="1">
            <a:off x="2743200" y="3966355"/>
            <a:ext cx="0" cy="438912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4323F4B2-E9AB-4ECA-82CF-FFFE897D77D6}"/>
              </a:ext>
            </a:extLst>
          </p:cNvPr>
          <p:cNvSpPr/>
          <p:nvPr userDrawn="1"/>
        </p:nvSpPr>
        <p:spPr bwMode="invGray">
          <a:xfrm>
            <a:off x="0" y="0"/>
            <a:ext cx="43891200" cy="502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420681"/>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txStyles>
    <p:titleStyle>
      <a:lvl1pPr algn="l" defTabSz="4389120" rtl="0" eaLnBrk="1" latinLnBrk="0" hangingPunct="1">
        <a:lnSpc>
          <a:spcPct val="80000"/>
        </a:lnSpc>
        <a:spcBef>
          <a:spcPct val="0"/>
        </a:spcBef>
        <a:buNone/>
        <a:defRPr sz="21120" kern="1200" cap="all" spc="480" baseline="0">
          <a:solidFill>
            <a:schemeClr val="tx1">
              <a:lumMod val="95000"/>
              <a:lumOff val="5000"/>
            </a:schemeClr>
          </a:solidFill>
          <a:latin typeface="+mj-lt"/>
          <a:ea typeface="+mj-ea"/>
          <a:cs typeface="+mj-cs"/>
        </a:defRPr>
      </a:lvl1pPr>
    </p:titleStyle>
    <p:bodyStyle>
      <a:lvl1pPr marL="438912" indent="-438912" algn="l" defTabSz="4389120" rtl="0" eaLnBrk="1" latinLnBrk="0" hangingPunct="1">
        <a:lnSpc>
          <a:spcPct val="90000"/>
        </a:lnSpc>
        <a:spcBef>
          <a:spcPts val="5760"/>
        </a:spcBef>
        <a:spcAft>
          <a:spcPts val="960"/>
        </a:spcAft>
        <a:buClr>
          <a:schemeClr val="accent2"/>
        </a:buClr>
        <a:buSzPct val="100000"/>
        <a:buFont typeface="Tw Cen MT" panose="020B0602020104020603" pitchFamily="34" charset="0"/>
        <a:buChar char=" "/>
        <a:defRPr sz="9600" kern="1200">
          <a:solidFill>
            <a:schemeClr val="tx1"/>
          </a:solidFill>
          <a:latin typeface="+mn-lt"/>
          <a:ea typeface="+mn-ea"/>
          <a:cs typeface="+mn-cs"/>
        </a:defRPr>
      </a:lvl1pPr>
      <a:lvl2pPr marL="1272845" indent="-658368" algn="l" defTabSz="4389120" rtl="0" eaLnBrk="1" latinLnBrk="0" hangingPunct="1">
        <a:lnSpc>
          <a:spcPct val="90000"/>
        </a:lnSpc>
        <a:spcBef>
          <a:spcPts val="960"/>
        </a:spcBef>
        <a:spcAft>
          <a:spcPts val="1920"/>
        </a:spcAft>
        <a:buClr>
          <a:schemeClr val="accent2"/>
        </a:buClr>
        <a:buFont typeface="Wingdings 3" pitchFamily="18" charset="2"/>
        <a:buChar char=""/>
        <a:defRPr sz="7680" kern="1200">
          <a:solidFill>
            <a:schemeClr val="tx1"/>
          </a:solidFill>
          <a:latin typeface="+mn-lt"/>
          <a:ea typeface="+mn-ea"/>
          <a:cs typeface="+mn-cs"/>
        </a:defRPr>
      </a:lvl2pPr>
      <a:lvl3pPr marL="2150669" indent="-658368" algn="l" defTabSz="4389120" rtl="0" eaLnBrk="1" latinLnBrk="0" hangingPunct="1">
        <a:lnSpc>
          <a:spcPct val="90000"/>
        </a:lnSpc>
        <a:spcBef>
          <a:spcPts val="960"/>
        </a:spcBef>
        <a:spcAft>
          <a:spcPts val="1920"/>
        </a:spcAft>
        <a:buClr>
          <a:schemeClr val="accent2"/>
        </a:buClr>
        <a:buFont typeface="Wingdings 3" pitchFamily="18" charset="2"/>
        <a:buChar char=""/>
        <a:defRPr sz="5760" kern="1200">
          <a:solidFill>
            <a:schemeClr val="tx1"/>
          </a:solidFill>
          <a:latin typeface="+mn-lt"/>
          <a:ea typeface="+mn-ea"/>
          <a:cs typeface="+mn-cs"/>
        </a:defRPr>
      </a:lvl3pPr>
      <a:lvl4pPr marL="2852928" indent="-658368" algn="l" defTabSz="4389120" rtl="0" eaLnBrk="1" latinLnBrk="0" hangingPunct="1">
        <a:lnSpc>
          <a:spcPct val="90000"/>
        </a:lnSpc>
        <a:spcBef>
          <a:spcPts val="960"/>
        </a:spcBef>
        <a:spcAft>
          <a:spcPts val="1920"/>
        </a:spcAft>
        <a:buClr>
          <a:schemeClr val="accent2"/>
        </a:buClr>
        <a:buFont typeface="Wingdings 3" pitchFamily="18" charset="2"/>
        <a:buChar char=""/>
        <a:defRPr sz="5760" kern="1200">
          <a:solidFill>
            <a:schemeClr val="tx1"/>
          </a:solidFill>
          <a:latin typeface="+mn-lt"/>
          <a:ea typeface="+mn-ea"/>
          <a:cs typeface="+mn-cs"/>
        </a:defRPr>
      </a:lvl4pPr>
      <a:lvl5pPr marL="3730752" indent="-658368" algn="l" defTabSz="4389120" rtl="0" eaLnBrk="1" latinLnBrk="0" hangingPunct="1">
        <a:lnSpc>
          <a:spcPct val="90000"/>
        </a:lnSpc>
        <a:spcBef>
          <a:spcPts val="960"/>
        </a:spcBef>
        <a:spcAft>
          <a:spcPts val="1920"/>
        </a:spcAft>
        <a:buClr>
          <a:schemeClr val="accent2"/>
        </a:buClr>
        <a:buFont typeface="Wingdings 3" pitchFamily="18" charset="2"/>
        <a:buChar char=""/>
        <a:defRPr sz="5760" kern="1200">
          <a:solidFill>
            <a:schemeClr val="tx1"/>
          </a:solidFill>
          <a:latin typeface="+mn-lt"/>
          <a:ea typeface="+mn-ea"/>
          <a:cs typeface="+mn-cs"/>
        </a:defRPr>
      </a:lvl5pPr>
      <a:lvl6pPr marL="4389120" indent="-658368" algn="l" defTabSz="4389120" rtl="0" eaLnBrk="1" latinLnBrk="0" hangingPunct="1">
        <a:lnSpc>
          <a:spcPct val="90000"/>
        </a:lnSpc>
        <a:spcBef>
          <a:spcPts val="960"/>
        </a:spcBef>
        <a:spcAft>
          <a:spcPts val="1920"/>
        </a:spcAft>
        <a:buClr>
          <a:schemeClr val="accent2"/>
        </a:buClr>
        <a:buFont typeface="Wingdings 3" pitchFamily="18" charset="2"/>
        <a:buChar char=""/>
        <a:defRPr sz="5760" kern="1200">
          <a:solidFill>
            <a:schemeClr val="tx1"/>
          </a:solidFill>
          <a:latin typeface="+mn-lt"/>
          <a:ea typeface="+mn-ea"/>
          <a:cs typeface="+mn-cs"/>
        </a:defRPr>
      </a:lvl6pPr>
      <a:lvl7pPr marL="5091379" indent="-658368" algn="l" defTabSz="4389120" rtl="0" eaLnBrk="1" latinLnBrk="0" hangingPunct="1">
        <a:lnSpc>
          <a:spcPct val="90000"/>
        </a:lnSpc>
        <a:spcBef>
          <a:spcPts val="960"/>
        </a:spcBef>
        <a:spcAft>
          <a:spcPts val="1920"/>
        </a:spcAft>
        <a:buClr>
          <a:schemeClr val="accent2"/>
        </a:buClr>
        <a:buFont typeface="Wingdings 3" pitchFamily="18" charset="2"/>
        <a:buChar char=""/>
        <a:defRPr sz="5760" kern="1200">
          <a:solidFill>
            <a:schemeClr val="tx1"/>
          </a:solidFill>
          <a:latin typeface="+mn-lt"/>
          <a:ea typeface="+mn-ea"/>
          <a:cs typeface="+mn-cs"/>
        </a:defRPr>
      </a:lvl7pPr>
      <a:lvl8pPr marL="5837530" indent="-658368" algn="l" defTabSz="4389120" rtl="0" eaLnBrk="1" latinLnBrk="0" hangingPunct="1">
        <a:lnSpc>
          <a:spcPct val="90000"/>
        </a:lnSpc>
        <a:spcBef>
          <a:spcPts val="960"/>
        </a:spcBef>
        <a:spcAft>
          <a:spcPts val="1920"/>
        </a:spcAft>
        <a:buClr>
          <a:schemeClr val="accent2"/>
        </a:buClr>
        <a:buFont typeface="Wingdings 3" pitchFamily="18" charset="2"/>
        <a:buChar char=""/>
        <a:defRPr sz="5760" kern="1200">
          <a:solidFill>
            <a:schemeClr val="tx1"/>
          </a:solidFill>
          <a:latin typeface="+mn-lt"/>
          <a:ea typeface="+mn-ea"/>
          <a:cs typeface="+mn-cs"/>
        </a:defRPr>
      </a:lvl8pPr>
      <a:lvl9pPr marL="6539789" indent="-658368" algn="l" defTabSz="4389120" rtl="0" eaLnBrk="1" latinLnBrk="0" hangingPunct="1">
        <a:lnSpc>
          <a:spcPct val="90000"/>
        </a:lnSpc>
        <a:spcBef>
          <a:spcPts val="960"/>
        </a:spcBef>
        <a:spcAft>
          <a:spcPts val="1920"/>
        </a:spcAft>
        <a:buClr>
          <a:schemeClr val="accent2"/>
        </a:buClr>
        <a:buFont typeface="Wingdings 3" pitchFamily="18" charset="2"/>
        <a:buChar char=""/>
        <a:defRPr sz="576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623" y="857480"/>
            <a:ext cx="3314995" cy="3027236"/>
          </a:xfrm>
          <a:prstGeom prst="rect">
            <a:avLst/>
          </a:prstGeom>
        </p:spPr>
      </p:pic>
      <p:sp>
        <p:nvSpPr>
          <p:cNvPr id="4" name="Title 3"/>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The Spectrum Project</a:t>
            </a:r>
          </a:p>
        </p:txBody>
      </p:sp>
      <p:sp>
        <p:nvSpPr>
          <p:cNvPr id="23" name="Text Placeholder 22"/>
          <p:cNvSpPr>
            <a:spLocks noGrp="1"/>
          </p:cNvSpPr>
          <p:nvPr>
            <p:ph type="body" sz="quarter" idx="36"/>
          </p:nvPr>
        </p:nvSpPr>
        <p:spPr>
          <a:xfrm>
            <a:off x="5089584" y="3574152"/>
            <a:ext cx="34333130" cy="914460"/>
          </a:xfrm>
        </p:spPr>
        <p:txBody>
          <a:bodyPr vert="horz" lIns="45720" tIns="45720" rIns="45720" bIns="45720" rtlCol="0" anchor="t">
            <a:noAutofit/>
          </a:bodyPr>
          <a:lstStyle/>
          <a:p>
            <a:r>
              <a:rPr lang="en-US" sz="6000" b="1" dirty="0">
                <a:solidFill>
                  <a:schemeClr val="tx1"/>
                </a:solidFill>
                <a:latin typeface="Times New Roman" panose="02020603050405020304" pitchFamily="18" charset="0"/>
                <a:cs typeface="Times New Roman" panose="02020603050405020304" pitchFamily="18" charset="0"/>
              </a:rPr>
              <a:t>Arian Williams, Koran Wright,  Robertson </a:t>
            </a:r>
            <a:r>
              <a:rPr lang="en-US" sz="6000" b="1" dirty="0" err="1" smtClean="0">
                <a:solidFill>
                  <a:schemeClr val="tx1"/>
                </a:solidFill>
                <a:latin typeface="Times New Roman" panose="02020603050405020304" pitchFamily="18" charset="0"/>
                <a:cs typeface="Times New Roman" panose="02020603050405020304" pitchFamily="18" charset="0"/>
              </a:rPr>
              <a:t>Bassy</a:t>
            </a:r>
            <a:r>
              <a:rPr lang="en-US" sz="6000" b="1" dirty="0" smtClean="0">
                <a:solidFill>
                  <a:schemeClr val="tx1"/>
                </a:solidFill>
                <a:latin typeface="Times New Roman" panose="02020603050405020304" pitchFamily="18" charset="0"/>
                <a:cs typeface="Times New Roman" panose="02020603050405020304" pitchFamily="18" charset="0"/>
              </a:rPr>
              <a:t>, </a:t>
            </a:r>
            <a:r>
              <a:rPr lang="en-US" sz="6000" b="1" dirty="0">
                <a:solidFill>
                  <a:schemeClr val="tx1"/>
                </a:solidFill>
                <a:latin typeface="Times New Roman" panose="02020603050405020304" pitchFamily="18" charset="0"/>
                <a:cs typeface="Times New Roman" panose="02020603050405020304" pitchFamily="18" charset="0"/>
              </a:rPr>
              <a:t>Destiny Charles, </a:t>
            </a:r>
            <a:r>
              <a:rPr lang="en-US" sz="6000" b="1" dirty="0" err="1">
                <a:solidFill>
                  <a:schemeClr val="tx1"/>
                </a:solidFill>
                <a:latin typeface="Times New Roman" panose="02020603050405020304" pitchFamily="18" charset="0"/>
                <a:cs typeface="Times New Roman" panose="02020603050405020304" pitchFamily="18" charset="0"/>
              </a:rPr>
              <a:t>Ebbrea</a:t>
            </a:r>
            <a:r>
              <a:rPr lang="en-US" sz="6000" b="1" dirty="0">
                <a:solidFill>
                  <a:schemeClr val="tx1"/>
                </a:solidFill>
                <a:latin typeface="Times New Roman" panose="02020603050405020304" pitchFamily="18" charset="0"/>
                <a:cs typeface="Times New Roman" panose="02020603050405020304" pitchFamily="18" charset="0"/>
              </a:rPr>
              <a:t> Wilson,  Dr. Cheryl D. Seals</a:t>
            </a:r>
            <a:endParaRPr lang="en-US" dirty="0"/>
          </a:p>
          <a:p>
            <a:endParaRPr lang="en-US" sz="4800" b="1" dirty="0"/>
          </a:p>
        </p:txBody>
      </p:sp>
      <p:sp>
        <p:nvSpPr>
          <p:cNvPr id="5" name="Text Placeholder 4"/>
          <p:cNvSpPr>
            <a:spLocks noGrp="1"/>
          </p:cNvSpPr>
          <p:nvPr>
            <p:ph type="body" sz="quarter" idx="13"/>
          </p:nvPr>
        </p:nvSpPr>
        <p:spPr/>
        <p:txBody>
          <a:bodyPr/>
          <a:lstStyle/>
          <a:p>
            <a:pPr algn="ctr"/>
            <a:r>
              <a:rPr lang="en-US" dirty="0">
                <a:latin typeface="Times New Roman" panose="02020603050405020304" pitchFamily="18" charset="0"/>
                <a:cs typeface="Times New Roman" panose="02020603050405020304" pitchFamily="18" charset="0"/>
              </a:rPr>
              <a:t>abstract</a:t>
            </a:r>
          </a:p>
        </p:txBody>
      </p:sp>
      <p:sp>
        <p:nvSpPr>
          <p:cNvPr id="11" name="Content Placeholder 10"/>
          <p:cNvSpPr>
            <a:spLocks noGrp="1"/>
          </p:cNvSpPr>
          <p:nvPr>
            <p:ph sz="quarter" idx="24"/>
          </p:nvPr>
        </p:nvSpPr>
        <p:spPr>
          <a:xfrm>
            <a:off x="1143000" y="7071360"/>
            <a:ext cx="12801600" cy="7754112"/>
          </a:xfrm>
        </p:spPr>
        <p:txBody>
          <a:bodyPr>
            <a:noAutofit/>
          </a:bodyPr>
          <a:lstStyle/>
          <a:p>
            <a:r>
              <a:rPr lang="en-US" sz="2600" dirty="0">
                <a:latin typeface="Times New Roman" panose="02020603050405020304" pitchFamily="18" charset="0"/>
                <a:cs typeface="Times New Roman" panose="02020603050405020304" pitchFamily="18" charset="0"/>
              </a:rPr>
              <a:t>There are innovations and creative things going on </a:t>
            </a:r>
            <a:r>
              <a:rPr lang="en-US" sz="2600" dirty="0" smtClean="0">
                <a:latin typeface="Times New Roman" panose="02020603050405020304" pitchFamily="18" charset="0"/>
                <a:cs typeface="Times New Roman" panose="02020603050405020304" pitchFamily="18" charset="0"/>
              </a:rPr>
              <a:t>in animation </a:t>
            </a:r>
            <a:r>
              <a:rPr lang="en-US" sz="2600" dirty="0">
                <a:latin typeface="Times New Roman" panose="02020603050405020304" pitchFamily="18" charset="0"/>
                <a:cs typeface="Times New Roman" panose="02020603050405020304" pitchFamily="18" charset="0"/>
              </a:rPr>
              <a:t>world. Animation is one </a:t>
            </a:r>
            <a:r>
              <a:rPr lang="en-US" sz="2600" dirty="0" smtClean="0">
                <a:latin typeface="Times New Roman" panose="02020603050405020304" pitchFamily="18" charset="0"/>
                <a:cs typeface="Times New Roman" panose="02020603050405020304" pitchFamily="18" charset="0"/>
              </a:rPr>
              <a:t>technology, </a:t>
            </a:r>
            <a:r>
              <a:rPr lang="en-US" sz="2600" dirty="0">
                <a:latin typeface="Times New Roman" panose="02020603050405020304" pitchFamily="18" charset="0"/>
                <a:cs typeface="Times New Roman" panose="02020603050405020304" pitchFamily="18" charset="0"/>
              </a:rPr>
              <a:t>which is used to show </a:t>
            </a:r>
            <a:r>
              <a:rPr lang="en-US" sz="2600" dirty="0" smtClean="0">
                <a:latin typeface="Times New Roman" panose="02020603050405020304" pitchFamily="18" charset="0"/>
                <a:cs typeface="Times New Roman" panose="02020603050405020304" pitchFamily="18" charset="0"/>
              </a:rPr>
              <a:t>one’s </a:t>
            </a:r>
            <a:r>
              <a:rPr lang="en-US" sz="2600" dirty="0">
                <a:latin typeface="Times New Roman" panose="02020603050405020304" pitchFamily="18" charset="0"/>
                <a:cs typeface="Times New Roman" panose="02020603050405020304" pitchFamily="18" charset="0"/>
              </a:rPr>
              <a:t>creativity and even make the difficult concepts easily understandable to others. There are many </a:t>
            </a:r>
            <a:r>
              <a:rPr lang="en-US" sz="2600" dirty="0" smtClean="0">
                <a:latin typeface="Times New Roman" panose="02020603050405020304" pitchFamily="18" charset="0"/>
                <a:cs typeface="Times New Roman" panose="02020603050405020304" pitchFamily="18" charset="0"/>
              </a:rPr>
              <a:t>software</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applications</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used for creating animation like Adobe Flash, GIF etc. </a:t>
            </a:r>
            <a:endParaRPr lang="en-US" sz="2600" dirty="0" smtClean="0">
              <a:latin typeface="Times New Roman" panose="02020603050405020304" pitchFamily="18" charset="0"/>
              <a:cs typeface="Times New Roman" panose="02020603050405020304" pitchFamily="18" charset="0"/>
            </a:endParaRPr>
          </a:p>
          <a:p>
            <a:pPr>
              <a:spcBef>
                <a:spcPts val="0"/>
              </a:spcBef>
              <a:spcAft>
                <a:spcPts val="0"/>
              </a:spcAft>
            </a:pPr>
            <a:r>
              <a:rPr lang="en-US" sz="2600" dirty="0" smtClean="0">
                <a:latin typeface="Times New Roman" panose="02020603050405020304" pitchFamily="18" charset="0"/>
                <a:cs typeface="Times New Roman" panose="02020603050405020304" pitchFamily="18" charset="0"/>
              </a:rPr>
              <a:t>In </a:t>
            </a:r>
            <a:r>
              <a:rPr lang="en-US" sz="2600" dirty="0">
                <a:latin typeface="Times New Roman" panose="02020603050405020304" pitchFamily="18" charset="0"/>
                <a:cs typeface="Times New Roman" panose="02020603050405020304" pitchFamily="18" charset="0"/>
              </a:rPr>
              <a:t>this </a:t>
            </a:r>
            <a:r>
              <a:rPr lang="en-US" sz="2600" dirty="0" smtClean="0">
                <a:latin typeface="Times New Roman" panose="02020603050405020304" pitchFamily="18" charset="0"/>
                <a:cs typeface="Times New Roman" panose="02020603050405020304" pitchFamily="18" charset="0"/>
              </a:rPr>
              <a:t>project, </a:t>
            </a:r>
            <a:r>
              <a:rPr lang="en-US" sz="2600" dirty="0">
                <a:latin typeface="Times New Roman" panose="02020603050405020304" pitchFamily="18" charset="0"/>
                <a:cs typeface="Times New Roman" panose="02020603050405020304" pitchFamily="18" charset="0"/>
              </a:rPr>
              <a:t>we create animated web tutorials </a:t>
            </a:r>
            <a:r>
              <a:rPr lang="en-US" sz="2600" dirty="0" smtClean="0">
                <a:latin typeface="Times New Roman" panose="02020603050405020304" pitchFamily="18" charset="0"/>
                <a:cs typeface="Times New Roman" panose="02020603050405020304" pitchFamily="18" charset="0"/>
              </a:rPr>
              <a:t>to </a:t>
            </a:r>
            <a:r>
              <a:rPr lang="en-US" sz="2600" dirty="0">
                <a:latin typeface="Times New Roman" panose="02020603050405020304" pitchFamily="18" charset="0"/>
                <a:cs typeface="Times New Roman" panose="02020603050405020304" pitchFamily="18" charset="0"/>
              </a:rPr>
              <a:t>train </a:t>
            </a:r>
            <a:r>
              <a:rPr lang="en-US" sz="2600" dirty="0" smtClean="0">
                <a:latin typeface="Times New Roman" panose="02020603050405020304" pitchFamily="18" charset="0"/>
                <a:cs typeface="Times New Roman" panose="02020603050405020304" pitchFamily="18" charset="0"/>
              </a:rPr>
              <a:t>undergraduate pre-service teachers’ in </a:t>
            </a:r>
            <a:r>
              <a:rPr lang="en-US" sz="2600" dirty="0" smtClean="0">
                <a:latin typeface="Times New Roman" panose="02020603050405020304" pitchFamily="18" charset="0"/>
                <a:cs typeface="Times New Roman" panose="02020603050405020304" pitchFamily="18" charset="0"/>
              </a:rPr>
              <a:t>classroom management strategies with different kinds of </a:t>
            </a:r>
            <a:r>
              <a:rPr lang="en-US" sz="2600" dirty="0" smtClean="0">
                <a:latin typeface="Times New Roman" panose="02020603050405020304" pitchFamily="18" charset="0"/>
                <a:cs typeface="Times New Roman" panose="02020603050405020304" pitchFamily="18" charset="0"/>
              </a:rPr>
              <a:t>students and situations. </a:t>
            </a:r>
            <a:r>
              <a:rPr lang="en-US" sz="2600" dirty="0">
                <a:latin typeface="Times New Roman" panose="02020603050405020304" pitchFamily="18" charset="0"/>
                <a:cs typeface="Times New Roman" panose="02020603050405020304" pitchFamily="18" charset="0"/>
              </a:rPr>
              <a:t>Our first step was to create the paper prototypes of the scenarios and based on these prototypes the animated tutorials are created. This project aims at creating Educational Teacher Training through Animated Case Studies. With Teacher training we have many teachers in colleges of education that teach classes on an individual basis how to address and react to </a:t>
            </a:r>
            <a:r>
              <a:rPr lang="en-US" sz="2600" dirty="0" smtClean="0">
                <a:latin typeface="Times New Roman" panose="02020603050405020304" pitchFamily="18" charset="0"/>
                <a:cs typeface="Times New Roman" panose="02020603050405020304" pitchFamily="18" charset="0"/>
              </a:rPr>
              <a:t>classroom </a:t>
            </a:r>
            <a:r>
              <a:rPr lang="en-US" sz="2600" dirty="0">
                <a:latin typeface="Times New Roman" panose="02020603050405020304" pitchFamily="18" charset="0"/>
                <a:cs typeface="Times New Roman" panose="02020603050405020304" pitchFamily="18" charset="0"/>
              </a:rPr>
              <a:t>challenges. While creating the animated web </a:t>
            </a:r>
            <a:r>
              <a:rPr lang="en-US" sz="2600" dirty="0" smtClean="0">
                <a:latin typeface="Times New Roman" panose="02020603050405020304" pitchFamily="18" charset="0"/>
                <a:cs typeface="Times New Roman" panose="02020603050405020304" pitchFamily="18" charset="0"/>
              </a:rPr>
              <a:t>tutorials, </a:t>
            </a:r>
            <a:r>
              <a:rPr lang="en-US" sz="2600" dirty="0">
                <a:latin typeface="Times New Roman" panose="02020603050405020304" pitchFamily="18" charset="0"/>
                <a:cs typeface="Times New Roman" panose="02020603050405020304" pitchFamily="18" charset="0"/>
              </a:rPr>
              <a:t>our main aim is to present a scenario which is simple, clear and easily understandable to the teachers </a:t>
            </a:r>
            <a:r>
              <a:rPr lang="en-US" sz="2600" dirty="0" smtClean="0">
                <a:latin typeface="Times New Roman" panose="02020603050405020304" pitchFamily="18" charset="0"/>
                <a:cs typeface="Times New Roman" panose="02020603050405020304" pitchFamily="18" charset="0"/>
              </a:rPr>
              <a:t>and</a:t>
            </a:r>
            <a:r>
              <a:rPr lang="en-US" sz="2600" dirty="0" smtClean="0">
                <a:latin typeface="Times New Roman" panose="02020603050405020304" pitchFamily="18" charset="0"/>
                <a:cs typeface="Times New Roman" panose="02020603050405020304" pitchFamily="18" charset="0"/>
              </a:rPr>
              <a:t> provide training to explore challenges in classroom </a:t>
            </a:r>
            <a:r>
              <a:rPr lang="en-US" sz="2600" dirty="0">
                <a:latin typeface="Times New Roman" panose="02020603050405020304" pitchFamily="18" charset="0"/>
                <a:cs typeface="Times New Roman" panose="02020603050405020304" pitchFamily="18" charset="0"/>
              </a:rPr>
              <a:t>management. </a:t>
            </a:r>
            <a:endParaRPr lang="en-US" sz="2600" dirty="0" smtClean="0">
              <a:latin typeface="Times New Roman" panose="02020603050405020304" pitchFamily="18" charset="0"/>
              <a:cs typeface="Times New Roman" panose="02020603050405020304" pitchFamily="18" charset="0"/>
            </a:endParaRPr>
          </a:p>
          <a:p>
            <a:pPr>
              <a:spcBef>
                <a:spcPts val="0"/>
              </a:spcBef>
              <a:spcAft>
                <a:spcPts val="0"/>
              </a:spcAft>
            </a:pPr>
            <a:endParaRPr lang="en-US" sz="2600" dirty="0">
              <a:latin typeface="Times New Roman" panose="02020603050405020304" pitchFamily="18" charset="0"/>
              <a:cs typeface="Times New Roman" panose="02020603050405020304" pitchFamily="18" charset="0"/>
            </a:endParaRPr>
          </a:p>
          <a:p>
            <a:pPr>
              <a:spcBef>
                <a:spcPts val="0"/>
              </a:spcBef>
              <a:spcAft>
                <a:spcPts val="0"/>
              </a:spcAft>
            </a:pPr>
            <a:r>
              <a:rPr lang="en-US" sz="2600" dirty="0" smtClean="0">
                <a:latin typeface="Times New Roman" panose="02020603050405020304" pitchFamily="18" charset="0"/>
                <a:cs typeface="Times New Roman" panose="02020603050405020304" pitchFamily="18" charset="0"/>
              </a:rPr>
              <a:t>The Spectrum application is </a:t>
            </a:r>
            <a:r>
              <a:rPr lang="en-US" sz="2600" dirty="0" smtClean="0">
                <a:latin typeface="Times New Roman" panose="02020603050405020304" pitchFamily="18" charset="0"/>
                <a:cs typeface="Times New Roman" panose="02020603050405020304" pitchFamily="18" charset="0"/>
              </a:rPr>
              <a:t>created with HTML5, CSS and PHP and animations are created in </a:t>
            </a:r>
            <a:r>
              <a:rPr lang="en-US" sz="2600" dirty="0" err="1" smtClean="0">
                <a:latin typeface="Times New Roman" panose="02020603050405020304" pitchFamily="18" charset="0"/>
                <a:cs typeface="Times New Roman" panose="02020603050405020304" pitchFamily="18" charset="0"/>
              </a:rPr>
              <a:t>GoAnimate</a:t>
            </a:r>
            <a:r>
              <a:rPr lang="en-US" sz="2600" dirty="0" smtClean="0">
                <a:latin typeface="Times New Roman" panose="02020603050405020304" pitchFamily="18" charset="0"/>
                <a:cs typeface="Times New Roman" panose="02020603050405020304" pitchFamily="18" charset="0"/>
              </a:rPr>
              <a:t>. A few years ago the customary practice was create </a:t>
            </a:r>
            <a:r>
              <a:rPr lang="en-US" sz="2600" dirty="0" smtClean="0">
                <a:latin typeface="Times New Roman" panose="02020603050405020304" pitchFamily="18" charset="0"/>
                <a:cs typeface="Times New Roman" panose="02020603050405020304" pitchFamily="18" charset="0"/>
              </a:rPr>
              <a:t>animations  and web tutorials </a:t>
            </a:r>
            <a:r>
              <a:rPr lang="en-US" sz="2600" dirty="0" smtClean="0">
                <a:latin typeface="Times New Roman" panose="02020603050405020304" pitchFamily="18" charset="0"/>
                <a:cs typeface="Times New Roman" panose="02020603050405020304" pitchFamily="18" charset="0"/>
              </a:rPr>
              <a:t>with </a:t>
            </a:r>
            <a:r>
              <a:rPr lang="en-US" sz="2600" dirty="0" smtClean="0">
                <a:latin typeface="Times New Roman" panose="02020603050405020304" pitchFamily="18" charset="0"/>
                <a:cs typeface="Times New Roman" panose="02020603050405020304" pitchFamily="18" charset="0"/>
              </a:rPr>
              <a:t>Macromedia Adobe Flash and Adobe Photoshop. Flash was a popular software previously used in creating web pages, animation, for </a:t>
            </a:r>
            <a:r>
              <a:rPr lang="en-US" sz="2600" dirty="0">
                <a:latin typeface="Times New Roman" panose="02020603050405020304" pitchFamily="18" charset="0"/>
                <a:cs typeface="Times New Roman" panose="02020603050405020304" pitchFamily="18" charset="0"/>
              </a:rPr>
              <a:t>creating advertisements, integration of videos into web pages and rich internet applications. </a:t>
            </a:r>
            <a:r>
              <a:rPr lang="en-US" sz="2600" dirty="0">
                <a:latin typeface="Times New Roman" panose="02020603050405020304" pitchFamily="18" charset="0"/>
                <a:cs typeface="Times New Roman" panose="02020603050405020304" pitchFamily="18" charset="0"/>
              </a:rPr>
              <a:t>Now a popular software to create </a:t>
            </a:r>
            <a:r>
              <a:rPr lang="en-US" sz="2600" dirty="0" smtClean="0">
                <a:latin typeface="Times New Roman" panose="02020603050405020304" pitchFamily="18" charset="0"/>
                <a:cs typeface="Times New Roman" panose="02020603050405020304" pitchFamily="18" charset="0"/>
              </a:rPr>
              <a:t>web-based </a:t>
            </a:r>
            <a:r>
              <a:rPr lang="en-US" sz="2600" dirty="0">
                <a:latin typeface="Times New Roman" panose="02020603050405020304" pitchFamily="18" charset="0"/>
                <a:cs typeface="Times New Roman" panose="02020603050405020304" pitchFamily="18" charset="0"/>
              </a:rPr>
              <a:t>animations is </a:t>
            </a:r>
            <a:r>
              <a:rPr lang="en-US" sz="2600" dirty="0" err="1">
                <a:latin typeface="Times New Roman" panose="02020603050405020304" pitchFamily="18" charset="0"/>
                <a:cs typeface="Times New Roman" panose="02020603050405020304" pitchFamily="18" charset="0"/>
              </a:rPr>
              <a:t>GoAnimate</a:t>
            </a:r>
            <a:r>
              <a:rPr lang="en-US" sz="2600" dirty="0">
                <a:latin typeface="Times New Roman" panose="02020603050405020304" pitchFamily="18" charset="0"/>
                <a:cs typeface="Times New Roman" panose="02020603050405020304" pitchFamily="18" charset="0"/>
              </a:rPr>
              <a:t> and we utilized this software because of its ease of use and ability to create great animated scenarios. </a:t>
            </a:r>
          </a:p>
          <a:p>
            <a:pPr marL="0" indent="0">
              <a:buNone/>
            </a:pPr>
            <a:endParaRPr lang="en-US" sz="1050" dirty="0"/>
          </a:p>
        </p:txBody>
      </p:sp>
      <p:sp>
        <p:nvSpPr>
          <p:cNvPr id="7" name="Text Placeholder 6"/>
          <p:cNvSpPr>
            <a:spLocks noGrp="1"/>
          </p:cNvSpPr>
          <p:nvPr>
            <p:ph type="body" sz="quarter" idx="17"/>
          </p:nvPr>
        </p:nvSpPr>
        <p:spPr>
          <a:xfrm>
            <a:off x="1143000" y="15032736"/>
            <a:ext cx="12801600" cy="1219200"/>
          </a:xfrm>
        </p:spPr>
        <p:txBody>
          <a:bodyPr/>
          <a:lstStyle/>
          <a:p>
            <a:pPr algn="ctr"/>
            <a:r>
              <a:rPr lang="en-US" dirty="0" smtClean="0">
                <a:latin typeface="Times New Roman" panose="02020603050405020304" pitchFamily="18" charset="0"/>
                <a:cs typeface="Times New Roman" panose="02020603050405020304" pitchFamily="18" charset="0"/>
              </a:rPr>
              <a:t>APPLICATion</a:t>
            </a:r>
            <a:endParaRPr lang="en-US" dirty="0">
              <a:latin typeface="Times New Roman" panose="02020603050405020304" pitchFamily="18" charset="0"/>
              <a:cs typeface="Times New Roman" panose="02020603050405020304" pitchFamily="18" charset="0"/>
            </a:endParaRPr>
          </a:p>
        </p:txBody>
      </p:sp>
      <p:sp>
        <p:nvSpPr>
          <p:cNvPr id="12" name="Content Placeholder 11"/>
          <p:cNvSpPr>
            <a:spLocks noGrp="1"/>
          </p:cNvSpPr>
          <p:nvPr>
            <p:ph sz="quarter" idx="25"/>
          </p:nvPr>
        </p:nvSpPr>
        <p:spPr>
          <a:xfrm>
            <a:off x="1691640" y="16251937"/>
            <a:ext cx="9906802" cy="6013644"/>
          </a:xfrm>
        </p:spPr>
        <p:txBody>
          <a:bodyPr>
            <a:normAutofit/>
          </a:bodyPr>
          <a:lstStyle/>
          <a:p>
            <a:pPr marL="0" indent="0">
              <a:buNone/>
            </a:pPr>
            <a:endParaRPr lang="en-US" b="1" dirty="0"/>
          </a:p>
          <a:p>
            <a:endParaRPr lang="en-US" dirty="0"/>
          </a:p>
        </p:txBody>
      </p:sp>
      <p:sp>
        <p:nvSpPr>
          <p:cNvPr id="8" name="Text Placeholder 7"/>
          <p:cNvSpPr>
            <a:spLocks noGrp="1"/>
          </p:cNvSpPr>
          <p:nvPr>
            <p:ph type="body" sz="quarter" idx="19"/>
          </p:nvPr>
        </p:nvSpPr>
        <p:spPr>
          <a:xfrm>
            <a:off x="656993" y="24307739"/>
            <a:ext cx="13287607" cy="1032362"/>
          </a:xfrm>
        </p:spPr>
        <p:txBody>
          <a:bodyPr/>
          <a:lstStyle/>
          <a:p>
            <a:pPr algn="ctr"/>
            <a:r>
              <a:rPr lang="en-US" dirty="0">
                <a:latin typeface="Times New Roman" panose="02020603050405020304" pitchFamily="18" charset="0"/>
                <a:cs typeface="Times New Roman" panose="02020603050405020304" pitchFamily="18" charset="0"/>
              </a:rPr>
              <a:t>Development</a:t>
            </a:r>
          </a:p>
        </p:txBody>
      </p:sp>
      <p:pic>
        <p:nvPicPr>
          <p:cNvPr id="15" name="Content Placeholder 14">
            <a:extLst>
              <a:ext uri="{FF2B5EF4-FFF2-40B4-BE49-F238E27FC236}">
                <a16:creationId xmlns:a16="http://schemas.microsoft.com/office/drawing/2014/main" xmlns="" id="{290531B2-C8CD-4669-980A-AF04F84059F8}"/>
              </a:ext>
            </a:extLst>
          </p:cNvPr>
          <p:cNvPicPr>
            <a:picLocks noGrp="1" noChangeAspect="1"/>
          </p:cNvPicPr>
          <p:nvPr>
            <p:ph sz="quarter" idx="26"/>
          </p:nvPr>
        </p:nvPicPr>
        <p:blipFill rotWithShape="1">
          <a:blip r:embed="rId3"/>
          <a:srcRect l="23265" t="21614" r="22949" b="5055"/>
          <a:stretch/>
        </p:blipFill>
        <p:spPr>
          <a:xfrm>
            <a:off x="2055028" y="25690560"/>
            <a:ext cx="10491536" cy="6945101"/>
          </a:xfrm>
          <a:prstGeom prst="rect">
            <a:avLst/>
          </a:prstGeom>
        </p:spPr>
      </p:pic>
      <p:sp>
        <p:nvSpPr>
          <p:cNvPr id="9" name="Text Placeholder 8"/>
          <p:cNvSpPr>
            <a:spLocks noGrp="1"/>
          </p:cNvSpPr>
          <p:nvPr>
            <p:ph type="body" sz="quarter" idx="21"/>
          </p:nvPr>
        </p:nvSpPr>
        <p:spPr/>
        <p:txBody>
          <a:bodyPr/>
          <a:lstStyle/>
          <a:p>
            <a:pPr algn="ctr"/>
            <a:r>
              <a:rPr lang="en-US" dirty="0">
                <a:latin typeface="Times New Roman" panose="02020603050405020304" pitchFamily="18" charset="0"/>
                <a:cs typeface="Times New Roman" panose="02020603050405020304" pitchFamily="18" charset="0"/>
              </a:rPr>
              <a:t>Problem Statement</a:t>
            </a:r>
          </a:p>
        </p:txBody>
      </p:sp>
      <p:sp>
        <p:nvSpPr>
          <p:cNvPr id="16" name="Text Placeholder 15"/>
          <p:cNvSpPr>
            <a:spLocks noGrp="1"/>
          </p:cNvSpPr>
          <p:nvPr>
            <p:ph type="body" sz="quarter" idx="29"/>
          </p:nvPr>
        </p:nvSpPr>
        <p:spPr>
          <a:xfrm>
            <a:off x="15647511" y="15465609"/>
            <a:ext cx="12801600" cy="1219200"/>
          </a:xfrm>
        </p:spPr>
        <p:txBody>
          <a:bodyPr/>
          <a:lstStyle/>
          <a:p>
            <a:pPr algn="ctr"/>
            <a:r>
              <a:rPr lang="en-US" dirty="0" smtClean="0">
                <a:latin typeface="Times New Roman" panose="02020603050405020304" pitchFamily="18" charset="0"/>
                <a:cs typeface="Times New Roman" panose="02020603050405020304" pitchFamily="18" charset="0"/>
              </a:rPr>
              <a:t>Website</a:t>
            </a:r>
            <a:endParaRPr lang="en-US" dirty="0">
              <a:latin typeface="Times New Roman" panose="02020603050405020304" pitchFamily="18" charset="0"/>
              <a:cs typeface="Times New Roman" panose="02020603050405020304" pitchFamily="18" charset="0"/>
            </a:endParaRPr>
          </a:p>
        </p:txBody>
      </p:sp>
      <p:sp>
        <p:nvSpPr>
          <p:cNvPr id="18" name="Text Placeholder 17"/>
          <p:cNvSpPr>
            <a:spLocks noGrp="1"/>
          </p:cNvSpPr>
          <p:nvPr>
            <p:ph type="body" sz="quarter" idx="31"/>
          </p:nvPr>
        </p:nvSpPr>
        <p:spPr>
          <a:xfrm>
            <a:off x="29855160" y="5852160"/>
            <a:ext cx="12801600" cy="1219200"/>
          </a:xfrm>
        </p:spPr>
        <p:txBody>
          <a:bodyPr/>
          <a:lstStyle/>
          <a:p>
            <a:pPr algn="ctr"/>
            <a:r>
              <a:rPr lang="en-US" dirty="0">
                <a:latin typeface="Times New Roman" panose="02020603050405020304" pitchFamily="18" charset="0"/>
                <a:cs typeface="Times New Roman" panose="02020603050405020304" pitchFamily="18" charset="0"/>
              </a:rPr>
              <a:t>design</a:t>
            </a:r>
          </a:p>
        </p:txBody>
      </p:sp>
      <p:pic>
        <p:nvPicPr>
          <p:cNvPr id="10" name="Content Placeholder 9">
            <a:extLst>
              <a:ext uri="{FF2B5EF4-FFF2-40B4-BE49-F238E27FC236}">
                <a16:creationId xmlns:a16="http://schemas.microsoft.com/office/drawing/2014/main" xmlns="" id="{BDA32A07-AED1-4C92-A9D7-A82D0F7B067D}"/>
              </a:ext>
            </a:extLst>
          </p:cNvPr>
          <p:cNvPicPr>
            <a:picLocks noGrp="1" noChangeAspect="1"/>
          </p:cNvPicPr>
          <p:nvPr>
            <p:ph sz="quarter" idx="32"/>
          </p:nvPr>
        </p:nvPicPr>
        <p:blipFill>
          <a:blip r:embed="rId4"/>
          <a:stretch>
            <a:fillRect/>
          </a:stretch>
        </p:blipFill>
        <p:spPr>
          <a:xfrm>
            <a:off x="30152023" y="17269084"/>
            <a:ext cx="12504737" cy="6867525"/>
          </a:xfrm>
          <a:prstGeom prst="rect">
            <a:avLst/>
          </a:prstGeom>
        </p:spPr>
      </p:pic>
      <p:sp>
        <p:nvSpPr>
          <p:cNvPr id="21" name="Text Placeholder 20"/>
          <p:cNvSpPr>
            <a:spLocks noGrp="1"/>
          </p:cNvSpPr>
          <p:nvPr>
            <p:ph type="body" sz="quarter" idx="34"/>
          </p:nvPr>
        </p:nvSpPr>
        <p:spPr>
          <a:xfrm>
            <a:off x="29855160" y="24449157"/>
            <a:ext cx="12801600" cy="1219200"/>
          </a:xfrm>
        </p:spPr>
        <p:txBody>
          <a:bodyPr/>
          <a:lstStyle/>
          <a:p>
            <a:pPr algn="ctr"/>
            <a:r>
              <a:rPr lang="en-US" dirty="0" smtClean="0">
                <a:latin typeface="Times New Roman" panose="02020603050405020304" pitchFamily="18" charset="0"/>
                <a:cs typeface="Times New Roman" panose="02020603050405020304" pitchFamily="18" charset="0"/>
              </a:rPr>
              <a:t>CONCLUSIONS &amp; Future </a:t>
            </a:r>
            <a:r>
              <a:rPr lang="en-US" dirty="0">
                <a:latin typeface="Times New Roman" panose="02020603050405020304" pitchFamily="18" charset="0"/>
                <a:cs typeface="Times New Roman" panose="02020603050405020304" pitchFamily="18" charset="0"/>
              </a:rPr>
              <a:t>work</a:t>
            </a:r>
          </a:p>
        </p:txBody>
      </p:sp>
      <p:sp>
        <p:nvSpPr>
          <p:cNvPr id="22" name="Content Placeholder 21"/>
          <p:cNvSpPr>
            <a:spLocks noGrp="1"/>
          </p:cNvSpPr>
          <p:nvPr>
            <p:ph sz="quarter" idx="35"/>
          </p:nvPr>
        </p:nvSpPr>
        <p:spPr>
          <a:xfrm>
            <a:off x="29900880" y="25690560"/>
            <a:ext cx="12755880" cy="6945102"/>
          </a:xfrm>
        </p:spPr>
        <p:txBody>
          <a:bodyPr>
            <a:normAutofit fontScale="32500" lnSpcReduction="20000"/>
          </a:bodyPr>
          <a:lstStyle/>
          <a:p>
            <a:pPr marL="0" indent="0">
              <a:lnSpc>
                <a:spcPct val="170000"/>
              </a:lnSpc>
              <a:spcBef>
                <a:spcPts val="0"/>
              </a:spcBef>
              <a:spcAft>
                <a:spcPts val="0"/>
              </a:spcAft>
              <a:buClrTx/>
              <a:buSzPct val="130000"/>
              <a:buNone/>
            </a:pPr>
            <a:r>
              <a:rPr lang="en-US" sz="11100" dirty="0" smtClean="0">
                <a:latin typeface="Times New Roman" panose="02020603050405020304" pitchFamily="18" charset="0"/>
                <a:cs typeface="Times New Roman" panose="02020603050405020304" pitchFamily="18" charset="0"/>
              </a:rPr>
              <a:t>+ Easy Navigation; Simple Design</a:t>
            </a:r>
          </a:p>
          <a:p>
            <a:pPr>
              <a:lnSpc>
                <a:spcPct val="170000"/>
              </a:lnSpc>
              <a:spcBef>
                <a:spcPts val="0"/>
              </a:spcBef>
              <a:spcAft>
                <a:spcPts val="0"/>
              </a:spcAft>
              <a:buClrTx/>
              <a:buSzPct val="130000"/>
              <a:buFontTx/>
              <a:buChar char="-"/>
            </a:pPr>
            <a:r>
              <a:rPr lang="en-US" sz="11100" dirty="0" smtClean="0">
                <a:latin typeface="Times New Roman" panose="02020603050405020304" pitchFamily="18" charset="0"/>
                <a:cs typeface="Times New Roman" panose="02020603050405020304" pitchFamily="18" charset="0"/>
              </a:rPr>
              <a:t>Colors; Some disliked animations</a:t>
            </a:r>
          </a:p>
          <a:p>
            <a:pPr marL="0" indent="0">
              <a:lnSpc>
                <a:spcPct val="170000"/>
              </a:lnSpc>
              <a:spcBef>
                <a:spcPts val="0"/>
              </a:spcBef>
              <a:spcAft>
                <a:spcPts val="0"/>
              </a:spcAft>
              <a:buClrTx/>
              <a:buSzPct val="130000"/>
              <a:buNone/>
            </a:pPr>
            <a:endParaRPr lang="en-US" sz="11100" dirty="0" smtClean="0">
              <a:latin typeface="Times New Roman" panose="02020603050405020304" pitchFamily="18" charset="0"/>
              <a:cs typeface="Times New Roman" panose="02020603050405020304" pitchFamily="18" charset="0"/>
            </a:endParaRPr>
          </a:p>
          <a:p>
            <a:pPr>
              <a:lnSpc>
                <a:spcPct val="170000"/>
              </a:lnSpc>
              <a:spcBef>
                <a:spcPts val="0"/>
              </a:spcBef>
              <a:spcAft>
                <a:spcPts val="0"/>
              </a:spcAft>
              <a:buClrTx/>
              <a:buSzPct val="130000"/>
              <a:buFont typeface="Arial" panose="020B0604020202020204" pitchFamily="34" charset="0"/>
              <a:buChar char="•"/>
            </a:pPr>
            <a:r>
              <a:rPr lang="en-US" sz="11100" dirty="0" smtClean="0">
                <a:latin typeface="Times New Roman" panose="02020603050405020304" pitchFamily="18" charset="0"/>
                <a:cs typeface="Times New Roman" panose="02020603050405020304" pitchFamily="18" charset="0"/>
              </a:rPr>
              <a:t>Connect </a:t>
            </a:r>
            <a:r>
              <a:rPr lang="en-US" sz="11100" dirty="0">
                <a:latin typeface="Times New Roman" panose="02020603050405020304" pitchFamily="18" charset="0"/>
                <a:cs typeface="Times New Roman" panose="02020603050405020304" pitchFamily="18" charset="0"/>
              </a:rPr>
              <a:t>the webpages to a live server</a:t>
            </a:r>
            <a:r>
              <a:rPr lang="en-US" sz="11100" dirty="0" smtClean="0">
                <a:latin typeface="Times New Roman" panose="02020603050405020304" pitchFamily="18" charset="0"/>
                <a:cs typeface="Times New Roman" panose="02020603050405020304" pitchFamily="18" charset="0"/>
              </a:rPr>
              <a:t>.</a:t>
            </a:r>
          </a:p>
          <a:p>
            <a:pPr>
              <a:lnSpc>
                <a:spcPct val="170000"/>
              </a:lnSpc>
              <a:spcBef>
                <a:spcPts val="0"/>
              </a:spcBef>
              <a:spcAft>
                <a:spcPts val="0"/>
              </a:spcAft>
              <a:buClrTx/>
              <a:buSzPct val="130000"/>
              <a:buFont typeface="Arial" panose="020B0604020202020204" pitchFamily="34" charset="0"/>
              <a:buChar char="•"/>
            </a:pPr>
            <a:r>
              <a:rPr lang="en-US" sz="11100" dirty="0" smtClean="0">
                <a:latin typeface="Times New Roman" panose="02020603050405020304" pitchFamily="18" charset="0"/>
                <a:cs typeface="Times New Roman" panose="02020603050405020304" pitchFamily="18" charset="0"/>
              </a:rPr>
              <a:t>Add more scenarios</a:t>
            </a:r>
            <a:endParaRPr lang="en-US" sz="11100" dirty="0">
              <a:latin typeface="Times New Roman" panose="02020603050405020304" pitchFamily="18" charset="0"/>
              <a:cs typeface="Times New Roman" panose="02020603050405020304" pitchFamily="18" charset="0"/>
            </a:endParaRPr>
          </a:p>
          <a:p>
            <a:pPr>
              <a:lnSpc>
                <a:spcPct val="170000"/>
              </a:lnSpc>
              <a:spcBef>
                <a:spcPts val="0"/>
              </a:spcBef>
              <a:spcAft>
                <a:spcPts val="0"/>
              </a:spcAft>
              <a:buClrTx/>
              <a:buSzPct val="130000"/>
              <a:buFont typeface="Arial" panose="020B0604020202020204" pitchFamily="34" charset="0"/>
              <a:buChar char="•"/>
            </a:pPr>
            <a:r>
              <a:rPr lang="en-US" sz="11100" dirty="0">
                <a:latin typeface="Times New Roman" panose="02020603050405020304" pitchFamily="18" charset="0"/>
                <a:cs typeface="Times New Roman" panose="02020603050405020304" pitchFamily="18" charset="0"/>
              </a:rPr>
              <a:t>Run the website continuously </a:t>
            </a:r>
            <a:r>
              <a:rPr lang="en-US" sz="11100" dirty="0" smtClean="0">
                <a:latin typeface="Times New Roman" panose="02020603050405020304" pitchFamily="18" charset="0"/>
                <a:cs typeface="Times New Roman" panose="02020603050405020304" pitchFamily="18" charset="0"/>
              </a:rPr>
              <a:t>without </a:t>
            </a:r>
            <a:r>
              <a:rPr lang="en-US" sz="11100" dirty="0">
                <a:latin typeface="Times New Roman" panose="02020603050405020304" pitchFamily="18" charset="0"/>
                <a:cs typeface="Times New Roman" panose="02020603050405020304" pitchFamily="18" charset="0"/>
              </a:rPr>
              <a:t>any major flaws.</a:t>
            </a:r>
          </a:p>
          <a:p>
            <a:pPr>
              <a:lnSpc>
                <a:spcPct val="170000"/>
              </a:lnSpc>
              <a:spcBef>
                <a:spcPts val="0"/>
              </a:spcBef>
              <a:spcAft>
                <a:spcPts val="0"/>
              </a:spcAft>
              <a:buClrTx/>
              <a:buSzPct val="130000"/>
              <a:buFont typeface="Arial" panose="020B0604020202020204" pitchFamily="34" charset="0"/>
              <a:buChar char="•"/>
            </a:pPr>
            <a:r>
              <a:rPr lang="en-US" sz="11100" dirty="0">
                <a:latin typeface="Times New Roman" panose="02020603050405020304" pitchFamily="18" charset="0"/>
                <a:cs typeface="Times New Roman" panose="02020603050405020304" pitchFamily="18" charset="0"/>
              </a:rPr>
              <a:t>Continuously make improvements for </a:t>
            </a:r>
            <a:r>
              <a:rPr lang="en-US" sz="11100" dirty="0" smtClean="0">
                <a:latin typeface="Times New Roman" panose="02020603050405020304" pitchFamily="18" charset="0"/>
                <a:cs typeface="Times New Roman" panose="02020603050405020304" pitchFamily="18" charset="0"/>
              </a:rPr>
              <a:t>users.</a:t>
            </a:r>
          </a:p>
          <a:p>
            <a:pPr>
              <a:lnSpc>
                <a:spcPct val="170000"/>
              </a:lnSpc>
              <a:spcBef>
                <a:spcPts val="0"/>
              </a:spcBef>
              <a:spcAft>
                <a:spcPts val="0"/>
              </a:spcAft>
              <a:buClrTx/>
              <a:buSzPct val="130000"/>
              <a:buFont typeface="Arial" panose="020B0604020202020204" pitchFamily="34" charset="0"/>
              <a:buChar char="•"/>
            </a:pPr>
            <a:r>
              <a:rPr lang="en-US" sz="11100" dirty="0" smtClean="0">
                <a:latin typeface="Times New Roman" panose="02020603050405020304" pitchFamily="18" charset="0"/>
                <a:cs typeface="Times New Roman" panose="02020603050405020304" pitchFamily="18" charset="0"/>
              </a:rPr>
              <a:t>User Testing</a:t>
            </a:r>
          </a:p>
          <a:p>
            <a:pPr>
              <a:lnSpc>
                <a:spcPct val="170000"/>
              </a:lnSpc>
              <a:spcBef>
                <a:spcPts val="0"/>
              </a:spcBef>
              <a:spcAft>
                <a:spcPts val="0"/>
              </a:spcAft>
              <a:buClrTx/>
              <a:buSzPct val="130000"/>
              <a:buFont typeface="Arial" panose="020B0604020202020204" pitchFamily="34" charset="0"/>
              <a:buChar char="•"/>
            </a:pPr>
            <a:endParaRPr lang="en-US" sz="12000" dirty="0" smtClean="0">
              <a:latin typeface="Times New Roman" panose="02020603050405020304" pitchFamily="18" charset="0"/>
              <a:cs typeface="Times New Roman" panose="02020603050405020304" pitchFamily="18" charset="0"/>
            </a:endParaRPr>
          </a:p>
          <a:p>
            <a:pPr>
              <a:buClrTx/>
              <a:buSzPct val="130000"/>
            </a:pPr>
            <a:endParaRPr lang="en-US" dirty="0">
              <a:latin typeface="Times New Roman" panose="02020603050405020304" pitchFamily="18" charset="0"/>
              <a:cs typeface="Times New Roman" panose="02020603050405020304" pitchFamily="18" charset="0"/>
            </a:endParaRPr>
          </a:p>
          <a:p>
            <a:pPr>
              <a:buClrTx/>
              <a:buSzPct val="130000"/>
            </a:pPr>
            <a:endParaRPr lang="en-US" dirty="0"/>
          </a:p>
        </p:txBody>
      </p:sp>
      <p:pic>
        <p:nvPicPr>
          <p:cNvPr id="27" name="Picture 26">
            <a:extLst>
              <a:ext uri="{FF2B5EF4-FFF2-40B4-BE49-F238E27FC236}">
                <a16:creationId xmlns:a16="http://schemas.microsoft.com/office/drawing/2014/main" xmlns="" id="{7BBD2BD7-95EA-4A5B-B837-D82698D07591}"/>
              </a:ext>
            </a:extLst>
          </p:cNvPr>
          <p:cNvPicPr>
            <a:picLocks noChangeAspect="1"/>
          </p:cNvPicPr>
          <p:nvPr/>
        </p:nvPicPr>
        <p:blipFill>
          <a:blip r:embed="rId5"/>
          <a:stretch>
            <a:fillRect/>
          </a:stretch>
        </p:blipFill>
        <p:spPr>
          <a:xfrm>
            <a:off x="38283407" y="990600"/>
            <a:ext cx="2901757" cy="2582884"/>
          </a:xfrm>
          <a:prstGeom prst="rect">
            <a:avLst/>
          </a:prstGeom>
          <a:ln>
            <a:noFill/>
          </a:ln>
        </p:spPr>
      </p:pic>
      <p:pic>
        <p:nvPicPr>
          <p:cNvPr id="17" name="Picture 16">
            <a:extLst>
              <a:ext uri="{FF2B5EF4-FFF2-40B4-BE49-F238E27FC236}">
                <a16:creationId xmlns:a16="http://schemas.microsoft.com/office/drawing/2014/main" xmlns="" id="{3AE7C64E-4502-4D03-91E4-45CF1482421A}"/>
              </a:ext>
            </a:extLst>
          </p:cNvPr>
          <p:cNvPicPr>
            <a:picLocks noChangeAspect="1"/>
          </p:cNvPicPr>
          <p:nvPr/>
        </p:nvPicPr>
        <p:blipFill rotWithShape="1">
          <a:blip r:embed="rId6"/>
          <a:srcRect l="22500" t="20189" r="22506" b="3392"/>
          <a:stretch/>
        </p:blipFill>
        <p:spPr>
          <a:xfrm>
            <a:off x="2317282" y="16459200"/>
            <a:ext cx="10744200" cy="7498080"/>
          </a:xfrm>
          <a:prstGeom prst="rect">
            <a:avLst/>
          </a:prstGeom>
        </p:spPr>
      </p:pic>
      <p:pic>
        <p:nvPicPr>
          <p:cNvPr id="25" name="Picture 24">
            <a:extLst>
              <a:ext uri="{FF2B5EF4-FFF2-40B4-BE49-F238E27FC236}">
                <a16:creationId xmlns:a16="http://schemas.microsoft.com/office/drawing/2014/main" xmlns="" id="{BEB7603D-8A66-43F9-A913-B1B169E37E0C}"/>
              </a:ext>
            </a:extLst>
          </p:cNvPr>
          <p:cNvPicPr>
            <a:picLocks noChangeAspect="1"/>
          </p:cNvPicPr>
          <p:nvPr/>
        </p:nvPicPr>
        <p:blipFill rotWithShape="1">
          <a:blip r:embed="rId7"/>
          <a:srcRect l="23876" t="21786" r="23963" b="7057"/>
          <a:stretch/>
        </p:blipFill>
        <p:spPr>
          <a:xfrm>
            <a:off x="30152023" y="10009559"/>
            <a:ext cx="12504737" cy="6946977"/>
          </a:xfrm>
          <a:prstGeom prst="rect">
            <a:avLst/>
          </a:prstGeom>
        </p:spPr>
      </p:pic>
      <p:sp>
        <p:nvSpPr>
          <p:cNvPr id="26" name="TextBox 25">
            <a:extLst>
              <a:ext uri="{FF2B5EF4-FFF2-40B4-BE49-F238E27FC236}">
                <a16:creationId xmlns:a16="http://schemas.microsoft.com/office/drawing/2014/main" xmlns="" id="{75094D4D-F181-4837-85E7-EA47306747DD}"/>
              </a:ext>
            </a:extLst>
          </p:cNvPr>
          <p:cNvSpPr txBox="1"/>
          <p:nvPr/>
        </p:nvSpPr>
        <p:spPr>
          <a:xfrm>
            <a:off x="30677803" y="6975859"/>
            <a:ext cx="11247754" cy="3785652"/>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A case has three sections</a:t>
            </a:r>
          </a:p>
          <a:p>
            <a:pPr marL="685800" indent="-685800">
              <a:buFont typeface="Arial" panose="020B0604020202020204" pitchFamily="34" charset="0"/>
              <a:buChar char="•"/>
            </a:pPr>
            <a:r>
              <a:rPr lang="en-US" sz="4800" dirty="0">
                <a:latin typeface="Times New Roman" panose="02020603050405020304" pitchFamily="18" charset="0"/>
                <a:cs typeface="Times New Roman" panose="02020603050405020304" pitchFamily="18" charset="0"/>
              </a:rPr>
              <a:t>Scenario</a:t>
            </a:r>
          </a:p>
          <a:p>
            <a:pPr marL="685800" indent="-685800">
              <a:buFont typeface="Arial" panose="020B0604020202020204" pitchFamily="34" charset="0"/>
              <a:buChar char="•"/>
            </a:pPr>
            <a:r>
              <a:rPr lang="en-US" sz="4800" dirty="0">
                <a:latin typeface="Times New Roman" panose="02020603050405020304" pitchFamily="18" charset="0"/>
                <a:cs typeface="Times New Roman" panose="02020603050405020304" pitchFamily="18" charset="0"/>
              </a:rPr>
              <a:t>Video</a:t>
            </a:r>
          </a:p>
          <a:p>
            <a:pPr marL="685800" indent="-685800">
              <a:buFont typeface="Arial" panose="020B0604020202020204" pitchFamily="34" charset="0"/>
              <a:buChar char="•"/>
            </a:pPr>
            <a:r>
              <a:rPr lang="en-US" sz="4800" dirty="0">
                <a:latin typeface="Times New Roman" panose="02020603050405020304" pitchFamily="18" charset="0"/>
                <a:cs typeface="Times New Roman" panose="02020603050405020304" pitchFamily="18" charset="0"/>
              </a:rPr>
              <a:t>Reflection and Discussion </a:t>
            </a:r>
          </a:p>
          <a:p>
            <a:endParaRPr lang="en-US" sz="4800" dirty="0">
              <a:latin typeface="Times New Roman" panose="02020603050405020304" pitchFamily="18" charset="0"/>
              <a:cs typeface="Times New Roman" panose="02020603050405020304" pitchFamily="18" charset="0"/>
            </a:endParaRPr>
          </a:p>
        </p:txBody>
      </p:sp>
      <p:sp>
        <p:nvSpPr>
          <p:cNvPr id="19" name="Content Placeholder 18">
            <a:extLst>
              <a:ext uri="{FF2B5EF4-FFF2-40B4-BE49-F238E27FC236}">
                <a16:creationId xmlns:a16="http://schemas.microsoft.com/office/drawing/2014/main" xmlns="" id="{20B7394C-680E-4365-A635-26B092D2177E}"/>
              </a:ext>
            </a:extLst>
          </p:cNvPr>
          <p:cNvSpPr>
            <a:spLocks noGrp="1"/>
          </p:cNvSpPr>
          <p:nvPr>
            <p:ph sz="quarter" idx="27"/>
          </p:nvPr>
        </p:nvSpPr>
        <p:spPr>
          <a:xfrm>
            <a:off x="15544800" y="7071360"/>
            <a:ext cx="12801600" cy="7101840"/>
          </a:xfrm>
        </p:spPr>
        <p:txBody>
          <a:bodyPr>
            <a:normAutofit fontScale="92500" lnSpcReduction="20000"/>
          </a:bodyPr>
          <a:lstStyle/>
          <a:p>
            <a:pPr marL="0" indent="0">
              <a:buNone/>
            </a:pPr>
            <a:r>
              <a:rPr lang="en-US" sz="2600" dirty="0" smtClean="0">
                <a:latin typeface="Times New Roman" panose="02020603050405020304" pitchFamily="18" charset="0"/>
                <a:cs typeface="Times New Roman" panose="02020603050405020304" pitchFamily="18" charset="0"/>
              </a:rPr>
              <a:t>There are many different methods of attempting to engag</a:t>
            </a:r>
            <a:r>
              <a:rPr lang="en-US" sz="2600" dirty="0" smtClean="0">
                <a:latin typeface="Times New Roman" panose="02020603050405020304" pitchFamily="18" charset="0"/>
                <a:cs typeface="Times New Roman" panose="02020603050405020304" pitchFamily="18" charset="0"/>
              </a:rPr>
              <a:t>e teachers to understand classroom environments and improve teaching capabilities. Technology holds a great potential for improving the quality of education for learners; however, if the created technology is not designed with a user-centric approach, it will inevitably fail to achieve the desired effect. It is hard to gauge a learner’s comfort level and ability to navigate and comprehend technology, which is generally directed correlated to the environment in which they grew up and what they are comfortable with. Information technology can be utilized to aid educators if the tools are user-friendly and have a great ease of use. If tools are well designed and usable, instructors will be able to use them to engage and captivate students.</a:t>
            </a:r>
          </a:p>
          <a:p>
            <a:pPr marL="0" indent="0">
              <a:buNone/>
            </a:pPr>
            <a:r>
              <a:rPr lang="en-US" sz="2600" dirty="0" smtClean="0">
                <a:latin typeface="Times New Roman" panose="02020603050405020304" pitchFamily="18" charset="0"/>
                <a:cs typeface="Times New Roman" panose="02020603050405020304" pitchFamily="18" charset="0"/>
              </a:rPr>
              <a:t>Many </a:t>
            </a:r>
            <a:r>
              <a:rPr lang="en-US" sz="2600" dirty="0">
                <a:latin typeface="Times New Roman" panose="02020603050405020304" pitchFamily="18" charset="0"/>
                <a:cs typeface="Times New Roman" panose="02020603050405020304" pitchFamily="18" charset="0"/>
              </a:rPr>
              <a:t>of the present methods available for instructing pre-service teachers are not as effective as they should be. Various data has shown that visual case studies are an important measure in improving the effectiveness of training (Boling, 2007). Animated Web tutorials are a form of visual education tools. Animation can showcase one’s creativity and makes even the toughest concepts easier to comprehend. Our aim is that by incorporating animation into the existing textual case studies, teachers would be able to grasp concepts much more effectively. It will allow them to practically visualize the classroom environment and get a feel of the situation. The major advantage of developing online educational simulations is that they can be accessed anytime and anyplace where Internet access is supported. Many of the currently available tools are created in flash, which in many cases is outdated technology as it is not supported by many handheld devices. Interactive case studies also provide support for critical thinking and reflection skills, then a static video of an example case. The purpose of this study was to develop a low-cost educator friendly, web and mobile-oriented learning environment centered on ease of use and interactive technology for the educator so that the users can gain access to the educational content anytime and- anyplace.</a:t>
            </a:r>
            <a:endParaRPr lang="en-US" sz="26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8"/>
          <a:stretch>
            <a:fillRect/>
          </a:stretch>
        </p:blipFill>
        <p:spPr>
          <a:xfrm>
            <a:off x="15778869" y="17459058"/>
            <a:ext cx="12659987" cy="7620000"/>
          </a:xfrm>
          <a:prstGeom prst="rect">
            <a:avLst/>
          </a:prstGeom>
        </p:spPr>
      </p:pic>
      <p:pic>
        <p:nvPicPr>
          <p:cNvPr id="28" name="Picture 27"/>
          <p:cNvPicPr>
            <a:picLocks noChangeAspect="1"/>
          </p:cNvPicPr>
          <p:nvPr/>
        </p:nvPicPr>
        <p:blipFill>
          <a:blip r:embed="rId9"/>
          <a:stretch>
            <a:fillRect/>
          </a:stretch>
        </p:blipFill>
        <p:spPr>
          <a:xfrm>
            <a:off x="19579979" y="25079058"/>
            <a:ext cx="4307380" cy="4310246"/>
          </a:xfrm>
          <a:prstGeom prst="rect">
            <a:avLst/>
          </a:prstGeom>
        </p:spPr>
      </p:pic>
      <p:pic>
        <p:nvPicPr>
          <p:cNvPr id="29" name="Picture 28"/>
          <p:cNvPicPr>
            <a:picLocks noChangeAspect="1"/>
          </p:cNvPicPr>
          <p:nvPr/>
        </p:nvPicPr>
        <p:blipFill>
          <a:blip r:embed="rId10"/>
          <a:stretch>
            <a:fillRect/>
          </a:stretch>
        </p:blipFill>
        <p:spPr>
          <a:xfrm>
            <a:off x="15778869" y="25079058"/>
            <a:ext cx="3801110" cy="4310246"/>
          </a:xfrm>
          <a:prstGeom prst="rect">
            <a:avLst/>
          </a:prstGeom>
        </p:spPr>
      </p:pic>
      <p:pic>
        <p:nvPicPr>
          <p:cNvPr id="30" name="Picture 29"/>
          <p:cNvPicPr>
            <a:picLocks noChangeAspect="1"/>
          </p:cNvPicPr>
          <p:nvPr/>
        </p:nvPicPr>
        <p:blipFill>
          <a:blip r:embed="rId11"/>
          <a:stretch>
            <a:fillRect/>
          </a:stretch>
        </p:blipFill>
        <p:spPr>
          <a:xfrm>
            <a:off x="23893146" y="25079058"/>
            <a:ext cx="4545709" cy="4310246"/>
          </a:xfrm>
          <a:prstGeom prst="rect">
            <a:avLst/>
          </a:prstGeom>
        </p:spPr>
      </p:pic>
    </p:spTree>
    <p:extLst>
      <p:ext uri="{BB962C8B-B14F-4D97-AF65-F5344CB8AC3E}">
        <p14:creationId xmlns:p14="http://schemas.microsoft.com/office/powerpoint/2010/main" val="9311989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1669414</Value>
      <Value>1669470</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2013-01-21T12:05:00+00:00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ApprovalLog xmlns="4873beb7-5857-4685-be1f-d57550cc96cc" xsi:nil="tru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TP104001550</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875987</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LocMarketGroupTiers2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9F945EE-6400-432A-A9B1-179A0A2A37CE}">
  <ds:schemaRefs>
    <ds:schemaRef ds:uri="4873beb7-5857-4685-be1f-d57550cc96cc"/>
    <ds:schemaRef ds:uri="http://schemas.microsoft.com/office/2006/documentManagement/types"/>
    <ds:schemaRef ds:uri="http://schemas.microsoft.com/office/infopath/2007/PartnerControls"/>
    <ds:schemaRef ds:uri="http://purl.org/dc/dcmitype/"/>
    <ds:schemaRef ds:uri="http://schemas.microsoft.com/office/2006/metadata/properties"/>
    <ds:schemaRef ds:uri="http://www.w3.org/XML/1998/namespace"/>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AF7E4019-AE58-4CAA-B67D-559F9FEEB2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110015-E380-4C53-980C-698226C61C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484</Words>
  <Application>Microsoft Office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Times New Roman</vt:lpstr>
      <vt:lpstr>Tw Cen MT</vt:lpstr>
      <vt:lpstr>Tw Cen MT Condensed</vt:lpstr>
      <vt:lpstr>Wingdings 3</vt:lpstr>
      <vt:lpstr>Integral</vt:lpstr>
      <vt:lpstr>The Spectrum Project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Spectrum Project</dc:title>
  <dc:creator/>
  <cp:lastModifiedBy/>
  <cp:revision>7</cp:revision>
  <dcterms:created xsi:type="dcterms:W3CDTF">2017-07-14T15:52:10Z</dcterms:created>
  <dcterms:modified xsi:type="dcterms:W3CDTF">2018-07-19T19:57:31Z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